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6.xml" ContentType="application/vnd.openxmlformats-officedocument.theme+xml"/>
  <Override PartName="/ppt/slideLayouts/slideLayout9.xml" ContentType="application/vnd.openxmlformats-officedocument.presentationml.slideLayout+xml"/>
  <Override PartName="/ppt/theme/theme7.xml" ContentType="application/vnd.openxmlformats-officedocument.theme+xml"/>
  <Override PartName="/ppt/slideLayouts/slideLayout10.xml" ContentType="application/vnd.openxmlformats-officedocument.presentationml.slideLayout+xml"/>
  <Override PartName="/ppt/theme/theme8.xml" ContentType="application/vnd.openxmlformats-officedocument.theme+xml"/>
  <Override PartName="/ppt/slideLayouts/slideLayout11.xml" ContentType="application/vnd.openxmlformats-officedocument.presentationml.slideLayout+xml"/>
  <Override PartName="/ppt/theme/theme9.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 id="2147483664" r:id="rId3"/>
    <p:sldMasterId id="2147483666" r:id="rId4"/>
    <p:sldMasterId id="2147483668" r:id="rId5"/>
    <p:sldMasterId id="2147483670" r:id="rId6"/>
    <p:sldMasterId id="2147483682" r:id="rId7"/>
    <p:sldMasterId id="2147483684" r:id="rId8"/>
    <p:sldMasterId id="2147483686" r:id="rId9"/>
  </p:sldMasterIdLst>
  <p:sldIdLst>
    <p:sldId id="256" r:id="rId10"/>
    <p:sldId id="257" r:id="rId11"/>
    <p:sldId id="258" r:id="rId12"/>
    <p:sldId id="304" r:id="rId13"/>
    <p:sldId id="259" r:id="rId14"/>
    <p:sldId id="260" r:id="rId15"/>
    <p:sldId id="262" r:id="rId16"/>
    <p:sldId id="263" r:id="rId17"/>
    <p:sldId id="265" r:id="rId18"/>
    <p:sldId id="266" r:id="rId19"/>
    <p:sldId id="267" r:id="rId20"/>
    <p:sldId id="268" r:id="rId21"/>
    <p:sldId id="269" r:id="rId22"/>
    <p:sldId id="274" r:id="rId23"/>
    <p:sldId id="275" r:id="rId24"/>
    <p:sldId id="277" r:id="rId25"/>
    <p:sldId id="279" r:id="rId26"/>
    <p:sldId id="280" r:id="rId27"/>
    <p:sldId id="281" r:id="rId28"/>
    <p:sldId id="283" r:id="rId29"/>
    <p:sldId id="284" r:id="rId30"/>
    <p:sldId id="285" r:id="rId31"/>
    <p:sldId id="286" r:id="rId32"/>
    <p:sldId id="287" r:id="rId33"/>
    <p:sldId id="288" r:id="rId34"/>
    <p:sldId id="294" r:id="rId35"/>
    <p:sldId id="295" r:id="rId36"/>
    <p:sldId id="296" r:id="rId37"/>
    <p:sldId id="297" r:id="rId38"/>
    <p:sldId id="298" r:id="rId39"/>
    <p:sldId id="299" r:id="rId40"/>
    <p:sldId id="300" r:id="rId41"/>
    <p:sldId id="301" r:id="rId42"/>
    <p:sldId id="302" r:id="rId43"/>
    <p:sldId id="303" r:id="rId44"/>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365ADF-0BBF-A4E1-A9CC-E74A97E2F22F}" v="68" dt="2024-10-15T10:24:49.554"/>
    <p1510:client id="{730CFBC9-FB47-F776-00B8-E30CFC9B41EA}" v="44" dt="2024-10-15T10:30:54.843"/>
    <p1510:client id="{AACB233D-EFF5-9BC0-0559-0CB59F39882D}" v="23" dt="2024-10-15T10:18:37.462"/>
    <p1510:client id="{EEF3AF14-7153-462A-AAA8-27845C870704}" v="17" dt="2024-10-15T10:19:26.253"/>
    <p1510:client id="{F610B3F9-29BE-745B-2FC8-423DC3B78C7E}" v="109" dt="2024-10-15T10:31:03.3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microsoft.com/office/2015/10/relationships/revisionInfo" Target="revisionInfo.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slide" Target="slides/slide35.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viewProps" Target="viewProps.xml"/><Relationship Id="rId20" Type="http://schemas.openxmlformats.org/officeDocument/2006/relationships/slide" Target="slides/slide11.xml"/><Relationship Id="rId41" Type="http://schemas.openxmlformats.org/officeDocument/2006/relationships/slide" Target="slides/slide32.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diagrams/_rels/data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diagrams/colors1.xml><?xml version="1.0" encoding="utf-8"?>
<dgm:colorsDef xmlns:dgm="http://schemas.openxmlformats.org/drawingml/2006/diagram" xmlns:a="http://schemas.openxmlformats.org/drawingml/2006/main" uniqueId="urn:microsoft.com/office/officeart/2018/5/colors/Iconchunking_neutralbg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a:alpha val="0"/>
      </a:schemeClr>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a:alpha val="0"/>
      </a:schemeClr>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0942D5-484F-46AC-9A94-EA67CC1BF890}" type="doc">
      <dgm:prSet loTypeId="urn:microsoft.com/office/officeart/2018/2/layout/IconVerticalSolidList" loCatId="icon" qsTypeId="urn:microsoft.com/office/officeart/2005/8/quickstyle/simple1" qsCatId="simple" csTypeId="urn:microsoft.com/office/officeart/2018/5/colors/Iconchunking_neutralbg_accent6_2" csCatId="accent6" phldr="1"/>
      <dgm:spPr/>
    </dgm:pt>
    <dgm:pt modelId="{D207B009-42AE-4C50-88FE-C605DFB15461}">
      <dgm:prSet phldrT="[Text]"/>
      <dgm:spPr/>
      <dgm:t>
        <a:bodyPr/>
        <a:lstStyle/>
        <a:p>
          <a:r>
            <a:rPr lang="en-IN"/>
            <a:t>3. Training YOLOV8 model</a:t>
          </a:r>
        </a:p>
      </dgm:t>
    </dgm:pt>
    <dgm:pt modelId="{1B55F3A0-0431-4E17-A011-A609ABA7DC1A}" type="parTrans" cxnId="{994DA725-8B05-401A-A5EB-F010AA1EA07C}">
      <dgm:prSet/>
      <dgm:spPr/>
      <dgm:t>
        <a:bodyPr/>
        <a:lstStyle/>
        <a:p>
          <a:endParaRPr lang="en-IN"/>
        </a:p>
      </dgm:t>
    </dgm:pt>
    <dgm:pt modelId="{38B8FD09-903E-4343-A1BC-E7F6FB74DB57}" type="sibTrans" cxnId="{994DA725-8B05-401A-A5EB-F010AA1EA07C}">
      <dgm:prSet/>
      <dgm:spPr/>
      <dgm:t>
        <a:bodyPr/>
        <a:lstStyle/>
        <a:p>
          <a:endParaRPr lang="en-IN"/>
        </a:p>
      </dgm:t>
    </dgm:pt>
    <dgm:pt modelId="{7B6248C1-24D8-4849-A5E3-E755E4C6473B}">
      <dgm:prSet phldrT="[Text]"/>
      <dgm:spPr/>
      <dgm:t>
        <a:bodyPr/>
        <a:lstStyle/>
        <a:p>
          <a:pPr rtl="0"/>
          <a:r>
            <a:rPr lang="en-IN"/>
            <a:t>2. </a:t>
          </a:r>
          <a:r>
            <a:rPr lang="en-IN">
              <a:latin typeface="Aptos Display" panose="02110004020202020204"/>
            </a:rPr>
            <a:t>Creating Custom</a:t>
          </a:r>
          <a:r>
            <a:rPr lang="en-IN"/>
            <a:t> DataSet</a:t>
          </a:r>
        </a:p>
      </dgm:t>
    </dgm:pt>
    <dgm:pt modelId="{DD013609-1E2C-4861-88E3-B65D427B96DE}" type="parTrans" cxnId="{4E3B7DB2-3D6C-43FD-AB29-5921CCABE20F}">
      <dgm:prSet/>
      <dgm:spPr/>
      <dgm:t>
        <a:bodyPr/>
        <a:lstStyle/>
        <a:p>
          <a:endParaRPr lang="en-IN"/>
        </a:p>
      </dgm:t>
    </dgm:pt>
    <dgm:pt modelId="{41D0E907-A7E9-46BA-89F1-986E647EBAE0}" type="sibTrans" cxnId="{4E3B7DB2-3D6C-43FD-AB29-5921CCABE20F}">
      <dgm:prSet/>
      <dgm:spPr/>
      <dgm:t>
        <a:bodyPr/>
        <a:lstStyle/>
        <a:p>
          <a:endParaRPr lang="en-IN"/>
        </a:p>
      </dgm:t>
    </dgm:pt>
    <dgm:pt modelId="{89F96E4F-E29E-4E55-A28D-A8F8286C40A8}">
      <dgm:prSet phldrT="[Text]"/>
      <dgm:spPr/>
      <dgm:t>
        <a:bodyPr/>
        <a:lstStyle/>
        <a:p>
          <a:r>
            <a:rPr lang="en-IN"/>
            <a:t>1. Data Collection </a:t>
          </a:r>
        </a:p>
      </dgm:t>
    </dgm:pt>
    <dgm:pt modelId="{2FC5E925-D0AA-4015-931C-29CE1D970CEA}" type="parTrans" cxnId="{0553C836-70D6-4A42-B7CF-F56A7A71531E}">
      <dgm:prSet/>
      <dgm:spPr/>
      <dgm:t>
        <a:bodyPr/>
        <a:lstStyle/>
        <a:p>
          <a:endParaRPr lang="en-IN"/>
        </a:p>
      </dgm:t>
    </dgm:pt>
    <dgm:pt modelId="{77600B6D-25ED-48BA-919D-08664E1CEF95}" type="sibTrans" cxnId="{0553C836-70D6-4A42-B7CF-F56A7A71531E}">
      <dgm:prSet/>
      <dgm:spPr/>
      <dgm:t>
        <a:bodyPr/>
        <a:lstStyle/>
        <a:p>
          <a:endParaRPr lang="en-IN"/>
        </a:p>
      </dgm:t>
    </dgm:pt>
    <dgm:pt modelId="{91C04513-81C7-4AA6-94F4-0184854F65B0}" type="pres">
      <dgm:prSet presAssocID="{500942D5-484F-46AC-9A94-EA67CC1BF890}" presName="root" presStyleCnt="0">
        <dgm:presLayoutVars>
          <dgm:dir/>
          <dgm:resizeHandles val="exact"/>
        </dgm:presLayoutVars>
      </dgm:prSet>
      <dgm:spPr/>
    </dgm:pt>
    <dgm:pt modelId="{572B6F9A-563A-4BD1-AEA2-68EBDE8F3C7F}" type="pres">
      <dgm:prSet presAssocID="{D207B009-42AE-4C50-88FE-C605DFB15461}" presName="compNode" presStyleCnt="0"/>
      <dgm:spPr/>
    </dgm:pt>
    <dgm:pt modelId="{721A3EA4-E15A-4091-A0E0-C6656BA1E854}" type="pres">
      <dgm:prSet presAssocID="{D207B009-42AE-4C50-88FE-C605DFB15461}" presName="bgRect" presStyleLbl="bgShp" presStyleIdx="0" presStyleCnt="3"/>
      <dgm:spPr/>
    </dgm:pt>
    <dgm:pt modelId="{A527BA7E-9BD0-43F0-9A2B-40CA0ED9C08F}" type="pres">
      <dgm:prSet presAssocID="{D207B009-42AE-4C50-88FE-C605DFB15461}" presName="iconRect" presStyleLbl="node1" presStyleIdx="0" presStyleCnt="3"/>
      <dgm:spPr>
        <a:blipFill>
          <a:blip xmlns:r="http://schemas.openxmlformats.org/officeDocument/2006/relationships" r:embed="rId1"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Teacher"/>
        </a:ext>
      </dgm:extLst>
    </dgm:pt>
    <dgm:pt modelId="{67841036-81DD-4C4D-B1C8-A9004E84C1E3}" type="pres">
      <dgm:prSet presAssocID="{D207B009-42AE-4C50-88FE-C605DFB15461}" presName="spaceRect" presStyleCnt="0"/>
      <dgm:spPr/>
    </dgm:pt>
    <dgm:pt modelId="{973081E3-36BC-44C0-B37E-C31CBB557F40}" type="pres">
      <dgm:prSet presAssocID="{D207B009-42AE-4C50-88FE-C605DFB15461}" presName="parTx" presStyleLbl="revTx" presStyleIdx="0" presStyleCnt="3">
        <dgm:presLayoutVars>
          <dgm:chMax val="0"/>
          <dgm:chPref val="0"/>
        </dgm:presLayoutVars>
      </dgm:prSet>
      <dgm:spPr/>
    </dgm:pt>
    <dgm:pt modelId="{C85C2477-160A-4F78-89AC-49D945C7A082}" type="pres">
      <dgm:prSet presAssocID="{38B8FD09-903E-4343-A1BC-E7F6FB74DB57}" presName="sibTrans" presStyleCnt="0"/>
      <dgm:spPr/>
    </dgm:pt>
    <dgm:pt modelId="{625D1F6D-731C-43BC-AD4F-D21959BE2C26}" type="pres">
      <dgm:prSet presAssocID="{7B6248C1-24D8-4849-A5E3-E755E4C6473B}" presName="compNode" presStyleCnt="0"/>
      <dgm:spPr/>
    </dgm:pt>
    <dgm:pt modelId="{7E1B38CC-6BD3-4917-BAF0-7B57E83C8BAE}" type="pres">
      <dgm:prSet presAssocID="{7B6248C1-24D8-4849-A5E3-E755E4C6473B}" presName="bgRect" presStyleLbl="bgShp" presStyleIdx="1" presStyleCnt="3"/>
      <dgm:spPr/>
    </dgm:pt>
    <dgm:pt modelId="{E34B8ACB-2A09-47A5-99E2-00719BBF6DD7}" type="pres">
      <dgm:prSet presAssocID="{7B6248C1-24D8-4849-A5E3-E755E4C6473B}" presName="iconRect" presStyleLbl="node1" presStyleIdx="1" presStyleCnt="3"/>
      <dgm:spPr>
        <a:blipFill>
          <a:blip xmlns:r="http://schemas.openxmlformats.org/officeDocument/2006/relationships" r:embed="rId2"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Database"/>
        </a:ext>
      </dgm:extLst>
    </dgm:pt>
    <dgm:pt modelId="{0704037F-3A41-4E16-A13C-C1EE410989A1}" type="pres">
      <dgm:prSet presAssocID="{7B6248C1-24D8-4849-A5E3-E755E4C6473B}" presName="spaceRect" presStyleCnt="0"/>
      <dgm:spPr/>
    </dgm:pt>
    <dgm:pt modelId="{701DCB54-C0C3-4FBE-8A9F-C1C58008897D}" type="pres">
      <dgm:prSet presAssocID="{7B6248C1-24D8-4849-A5E3-E755E4C6473B}" presName="parTx" presStyleLbl="revTx" presStyleIdx="1" presStyleCnt="3">
        <dgm:presLayoutVars>
          <dgm:chMax val="0"/>
          <dgm:chPref val="0"/>
        </dgm:presLayoutVars>
      </dgm:prSet>
      <dgm:spPr/>
    </dgm:pt>
    <dgm:pt modelId="{2B191276-54D5-434B-B34D-96D35E685102}" type="pres">
      <dgm:prSet presAssocID="{41D0E907-A7E9-46BA-89F1-986E647EBAE0}" presName="sibTrans" presStyleCnt="0"/>
      <dgm:spPr/>
    </dgm:pt>
    <dgm:pt modelId="{CBFB1E5B-61B4-4B80-92F3-7C7653F3606E}" type="pres">
      <dgm:prSet presAssocID="{89F96E4F-E29E-4E55-A28D-A8F8286C40A8}" presName="compNode" presStyleCnt="0"/>
      <dgm:spPr/>
    </dgm:pt>
    <dgm:pt modelId="{5AAAF2DE-1B88-49F8-89A2-73FDFFB97C55}" type="pres">
      <dgm:prSet presAssocID="{89F96E4F-E29E-4E55-A28D-A8F8286C40A8}" presName="bgRect" presStyleLbl="bgShp" presStyleIdx="2" presStyleCnt="3"/>
      <dgm:spPr/>
    </dgm:pt>
    <dgm:pt modelId="{C6FC33BD-B61F-4BF4-845D-70131C4A421C}" type="pres">
      <dgm:prSet presAssocID="{89F96E4F-E29E-4E55-A28D-A8F8286C40A8}" presName="iconRect" presStyleLbl="node1" presStyleIdx="2" presStyleCnt="3"/>
      <dgm:spPr>
        <a:blipFill>
          <a:blip xmlns:r="http://schemas.openxmlformats.org/officeDocument/2006/relationships" r:embed="rId3"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Security Camera"/>
        </a:ext>
      </dgm:extLst>
    </dgm:pt>
    <dgm:pt modelId="{58B87486-E495-4DF9-AF25-69A94AA56685}" type="pres">
      <dgm:prSet presAssocID="{89F96E4F-E29E-4E55-A28D-A8F8286C40A8}" presName="spaceRect" presStyleCnt="0"/>
      <dgm:spPr/>
    </dgm:pt>
    <dgm:pt modelId="{F228AF98-156F-425C-A1BB-CAF63F6D1861}" type="pres">
      <dgm:prSet presAssocID="{89F96E4F-E29E-4E55-A28D-A8F8286C40A8}" presName="parTx" presStyleLbl="revTx" presStyleIdx="2" presStyleCnt="3">
        <dgm:presLayoutVars>
          <dgm:chMax val="0"/>
          <dgm:chPref val="0"/>
        </dgm:presLayoutVars>
      </dgm:prSet>
      <dgm:spPr/>
    </dgm:pt>
  </dgm:ptLst>
  <dgm:cxnLst>
    <dgm:cxn modelId="{994DA725-8B05-401A-A5EB-F010AA1EA07C}" srcId="{500942D5-484F-46AC-9A94-EA67CC1BF890}" destId="{D207B009-42AE-4C50-88FE-C605DFB15461}" srcOrd="0" destOrd="0" parTransId="{1B55F3A0-0431-4E17-A011-A609ABA7DC1A}" sibTransId="{38B8FD09-903E-4343-A1BC-E7F6FB74DB57}"/>
    <dgm:cxn modelId="{0553C836-70D6-4A42-B7CF-F56A7A71531E}" srcId="{500942D5-484F-46AC-9A94-EA67CC1BF890}" destId="{89F96E4F-E29E-4E55-A28D-A8F8286C40A8}" srcOrd="2" destOrd="0" parTransId="{2FC5E925-D0AA-4015-931C-29CE1D970CEA}" sibTransId="{77600B6D-25ED-48BA-919D-08664E1CEF95}"/>
    <dgm:cxn modelId="{88060480-6CD8-46EF-A6A7-8F2D840D5511}" type="presOf" srcId="{89F96E4F-E29E-4E55-A28D-A8F8286C40A8}" destId="{F228AF98-156F-425C-A1BB-CAF63F6D1861}" srcOrd="0" destOrd="0" presId="urn:microsoft.com/office/officeart/2018/2/layout/IconVerticalSolidList"/>
    <dgm:cxn modelId="{4E3B7DB2-3D6C-43FD-AB29-5921CCABE20F}" srcId="{500942D5-484F-46AC-9A94-EA67CC1BF890}" destId="{7B6248C1-24D8-4849-A5E3-E755E4C6473B}" srcOrd="1" destOrd="0" parTransId="{DD013609-1E2C-4861-88E3-B65D427B96DE}" sibTransId="{41D0E907-A7E9-46BA-89F1-986E647EBAE0}"/>
    <dgm:cxn modelId="{FB17E1D4-F5E2-49B8-8908-67AF3FFF6010}" type="presOf" srcId="{D207B009-42AE-4C50-88FE-C605DFB15461}" destId="{973081E3-36BC-44C0-B37E-C31CBB557F40}" srcOrd="0" destOrd="0" presId="urn:microsoft.com/office/officeart/2018/2/layout/IconVerticalSolidList"/>
    <dgm:cxn modelId="{04E798D9-29E6-4535-BFAE-1EED22D6707C}" type="presOf" srcId="{500942D5-484F-46AC-9A94-EA67CC1BF890}" destId="{91C04513-81C7-4AA6-94F4-0184854F65B0}" srcOrd="0" destOrd="0" presId="urn:microsoft.com/office/officeart/2018/2/layout/IconVerticalSolidList"/>
    <dgm:cxn modelId="{2C4A12E4-69D9-4880-B0EB-DF3603E686D4}" type="presOf" srcId="{7B6248C1-24D8-4849-A5E3-E755E4C6473B}" destId="{701DCB54-C0C3-4FBE-8A9F-C1C58008897D}" srcOrd="0" destOrd="0" presId="urn:microsoft.com/office/officeart/2018/2/layout/IconVerticalSolidList"/>
    <dgm:cxn modelId="{1573659F-E672-4D0F-AE83-F2D6FE7806FA}" type="presParOf" srcId="{91C04513-81C7-4AA6-94F4-0184854F65B0}" destId="{572B6F9A-563A-4BD1-AEA2-68EBDE8F3C7F}" srcOrd="0" destOrd="0" presId="urn:microsoft.com/office/officeart/2018/2/layout/IconVerticalSolidList"/>
    <dgm:cxn modelId="{914EA8C2-DE87-46E5-AC69-EF21CB408D9F}" type="presParOf" srcId="{572B6F9A-563A-4BD1-AEA2-68EBDE8F3C7F}" destId="{721A3EA4-E15A-4091-A0E0-C6656BA1E854}" srcOrd="0" destOrd="0" presId="urn:microsoft.com/office/officeart/2018/2/layout/IconVerticalSolidList"/>
    <dgm:cxn modelId="{8B2F3C51-5DDA-4027-A11A-8F27250DD752}" type="presParOf" srcId="{572B6F9A-563A-4BD1-AEA2-68EBDE8F3C7F}" destId="{A527BA7E-9BD0-43F0-9A2B-40CA0ED9C08F}" srcOrd="1" destOrd="0" presId="urn:microsoft.com/office/officeart/2018/2/layout/IconVerticalSolidList"/>
    <dgm:cxn modelId="{5A6E34CF-E858-4EF6-8761-327EE44EDE72}" type="presParOf" srcId="{572B6F9A-563A-4BD1-AEA2-68EBDE8F3C7F}" destId="{67841036-81DD-4C4D-B1C8-A9004E84C1E3}" srcOrd="2" destOrd="0" presId="urn:microsoft.com/office/officeart/2018/2/layout/IconVerticalSolidList"/>
    <dgm:cxn modelId="{4E8A2F81-AF77-4642-AA95-DDFA900473CC}" type="presParOf" srcId="{572B6F9A-563A-4BD1-AEA2-68EBDE8F3C7F}" destId="{973081E3-36BC-44C0-B37E-C31CBB557F40}" srcOrd="3" destOrd="0" presId="urn:microsoft.com/office/officeart/2018/2/layout/IconVerticalSolidList"/>
    <dgm:cxn modelId="{2F935A14-99DE-4874-8B7A-3222C54870FC}" type="presParOf" srcId="{91C04513-81C7-4AA6-94F4-0184854F65B0}" destId="{C85C2477-160A-4F78-89AC-49D945C7A082}" srcOrd="1" destOrd="0" presId="urn:microsoft.com/office/officeart/2018/2/layout/IconVerticalSolidList"/>
    <dgm:cxn modelId="{4156E55E-6854-4701-A8CE-3AA562DB20C2}" type="presParOf" srcId="{91C04513-81C7-4AA6-94F4-0184854F65B0}" destId="{625D1F6D-731C-43BC-AD4F-D21959BE2C26}" srcOrd="2" destOrd="0" presId="urn:microsoft.com/office/officeart/2018/2/layout/IconVerticalSolidList"/>
    <dgm:cxn modelId="{DD7AB1F4-B11C-402E-B88B-3F42990AE22F}" type="presParOf" srcId="{625D1F6D-731C-43BC-AD4F-D21959BE2C26}" destId="{7E1B38CC-6BD3-4917-BAF0-7B57E83C8BAE}" srcOrd="0" destOrd="0" presId="urn:microsoft.com/office/officeart/2018/2/layout/IconVerticalSolidList"/>
    <dgm:cxn modelId="{5A3746BE-AC53-45E1-8804-BB8D7EEAAE0C}" type="presParOf" srcId="{625D1F6D-731C-43BC-AD4F-D21959BE2C26}" destId="{E34B8ACB-2A09-47A5-99E2-00719BBF6DD7}" srcOrd="1" destOrd="0" presId="urn:microsoft.com/office/officeart/2018/2/layout/IconVerticalSolidList"/>
    <dgm:cxn modelId="{74EB396C-DA98-4DD5-BF09-8E8EDF6F4993}" type="presParOf" srcId="{625D1F6D-731C-43BC-AD4F-D21959BE2C26}" destId="{0704037F-3A41-4E16-A13C-C1EE410989A1}" srcOrd="2" destOrd="0" presId="urn:microsoft.com/office/officeart/2018/2/layout/IconVerticalSolidList"/>
    <dgm:cxn modelId="{62D23219-B1FA-49AC-AA3F-C5874B37AC2C}" type="presParOf" srcId="{625D1F6D-731C-43BC-AD4F-D21959BE2C26}" destId="{701DCB54-C0C3-4FBE-8A9F-C1C58008897D}" srcOrd="3" destOrd="0" presId="urn:microsoft.com/office/officeart/2018/2/layout/IconVerticalSolidList"/>
    <dgm:cxn modelId="{EB341360-74A6-436C-9B66-69EBC81FF642}" type="presParOf" srcId="{91C04513-81C7-4AA6-94F4-0184854F65B0}" destId="{2B191276-54D5-434B-B34D-96D35E685102}" srcOrd="3" destOrd="0" presId="urn:microsoft.com/office/officeart/2018/2/layout/IconVerticalSolidList"/>
    <dgm:cxn modelId="{11CA0691-08D8-4A26-9CB2-3BDCFF061B06}" type="presParOf" srcId="{91C04513-81C7-4AA6-94F4-0184854F65B0}" destId="{CBFB1E5B-61B4-4B80-92F3-7C7653F3606E}" srcOrd="4" destOrd="0" presId="urn:microsoft.com/office/officeart/2018/2/layout/IconVerticalSolidList"/>
    <dgm:cxn modelId="{E92332F9-C1C5-4ECD-89E6-C66DDB0769C3}" type="presParOf" srcId="{CBFB1E5B-61B4-4B80-92F3-7C7653F3606E}" destId="{5AAAF2DE-1B88-49F8-89A2-73FDFFB97C55}" srcOrd="0" destOrd="0" presId="urn:microsoft.com/office/officeart/2018/2/layout/IconVerticalSolidList"/>
    <dgm:cxn modelId="{136DF63D-089A-42AA-B0A8-D65398C72A44}" type="presParOf" srcId="{CBFB1E5B-61B4-4B80-92F3-7C7653F3606E}" destId="{C6FC33BD-B61F-4BF4-845D-70131C4A421C}" srcOrd="1" destOrd="0" presId="urn:microsoft.com/office/officeart/2018/2/layout/IconVerticalSolidList"/>
    <dgm:cxn modelId="{DA00C6CE-6B13-4C5C-91EF-05E63C19FF82}" type="presParOf" srcId="{CBFB1E5B-61B4-4B80-92F3-7C7653F3606E}" destId="{58B87486-E495-4DF9-AF25-69A94AA56685}" srcOrd="2" destOrd="0" presId="urn:microsoft.com/office/officeart/2018/2/layout/IconVerticalSolidList"/>
    <dgm:cxn modelId="{5731FBED-7227-471E-9C1E-58E04A4B3913}" type="presParOf" srcId="{CBFB1E5B-61B4-4B80-92F3-7C7653F3606E}" destId="{F228AF98-156F-425C-A1BB-CAF63F6D186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0942D5-484F-46AC-9A94-EA67CC1BF890}" type="doc">
      <dgm:prSet loTypeId="urn:microsoft.com/office/officeart/2018/2/layout/IconVerticalSolidList" loCatId="icon" qsTypeId="urn:microsoft.com/office/officeart/2005/8/quickstyle/simple1" qsCatId="simple" csTypeId="urn:microsoft.com/office/officeart/2018/5/colors/Iconchunking_neutralbg_accent6_2" csCatId="accent6" phldr="1"/>
      <dgm:spPr/>
    </dgm:pt>
    <dgm:pt modelId="{D207B009-42AE-4C50-88FE-C605DFB15461}">
      <dgm:prSet phldrT="[Text]" custT="1"/>
      <dgm:spPr/>
      <dgm:t>
        <a:bodyPr/>
        <a:lstStyle/>
        <a:p>
          <a:r>
            <a:rPr lang="en-US" sz="2400"/>
            <a:t>1.</a:t>
          </a:r>
          <a:r>
            <a:rPr lang="en-US" sz="2400">
              <a:latin typeface="+mn-lt"/>
            </a:rPr>
            <a:t> Implementing the hardware architecture to run the model </a:t>
          </a:r>
          <a:r>
            <a:rPr lang="en-US" sz="2400" baseline="0"/>
            <a:t> </a:t>
          </a:r>
          <a:endParaRPr lang="en-IN" sz="2400"/>
        </a:p>
      </dgm:t>
    </dgm:pt>
    <dgm:pt modelId="{1B55F3A0-0431-4E17-A011-A609ABA7DC1A}" type="parTrans" cxnId="{994DA725-8B05-401A-A5EB-F010AA1EA07C}">
      <dgm:prSet/>
      <dgm:spPr/>
      <dgm:t>
        <a:bodyPr/>
        <a:lstStyle/>
        <a:p>
          <a:endParaRPr lang="en-IN"/>
        </a:p>
      </dgm:t>
    </dgm:pt>
    <dgm:pt modelId="{38B8FD09-903E-4343-A1BC-E7F6FB74DB57}" type="sibTrans" cxnId="{994DA725-8B05-401A-A5EB-F010AA1EA07C}">
      <dgm:prSet/>
      <dgm:spPr/>
      <dgm:t>
        <a:bodyPr/>
        <a:lstStyle/>
        <a:p>
          <a:endParaRPr lang="en-IN"/>
        </a:p>
      </dgm:t>
    </dgm:pt>
    <dgm:pt modelId="{7B6248C1-24D8-4849-A5E3-E755E4C6473B}">
      <dgm:prSet phldrT="[Text]" custT="1"/>
      <dgm:spPr/>
      <dgm:t>
        <a:bodyPr/>
        <a:lstStyle/>
        <a:p>
          <a:pPr rtl="0"/>
          <a:endParaRPr lang="en-IN" sz="1900"/>
        </a:p>
        <a:p>
          <a:pPr rtl="0"/>
          <a:r>
            <a:rPr lang="en-US" sz="2400">
              <a:latin typeface="+mn-lt"/>
            </a:rPr>
            <a:t>2. Reviewing the model and striving for potential improvements </a:t>
          </a:r>
          <a:br>
            <a:rPr lang="en-US" sz="2400">
              <a:latin typeface="+mn-lt"/>
            </a:rPr>
          </a:br>
          <a:endParaRPr lang="en-IN" sz="2400"/>
        </a:p>
      </dgm:t>
    </dgm:pt>
    <dgm:pt modelId="{DD013609-1E2C-4861-88E3-B65D427B96DE}" type="parTrans" cxnId="{4E3B7DB2-3D6C-43FD-AB29-5921CCABE20F}">
      <dgm:prSet/>
      <dgm:spPr/>
      <dgm:t>
        <a:bodyPr/>
        <a:lstStyle/>
        <a:p>
          <a:endParaRPr lang="en-IN"/>
        </a:p>
      </dgm:t>
    </dgm:pt>
    <dgm:pt modelId="{41D0E907-A7E9-46BA-89F1-986E647EBAE0}" type="sibTrans" cxnId="{4E3B7DB2-3D6C-43FD-AB29-5921CCABE20F}">
      <dgm:prSet/>
      <dgm:spPr/>
      <dgm:t>
        <a:bodyPr/>
        <a:lstStyle/>
        <a:p>
          <a:endParaRPr lang="en-IN"/>
        </a:p>
      </dgm:t>
    </dgm:pt>
    <dgm:pt modelId="{89F96E4F-E29E-4E55-A28D-A8F8286C40A8}">
      <dgm:prSet phldrT="[Text]" custT="1"/>
      <dgm:spPr/>
      <dgm:t>
        <a:bodyPr/>
        <a:lstStyle/>
        <a:p>
          <a:endParaRPr lang="en-US" sz="1500">
            <a:latin typeface="+mn-lt"/>
          </a:endParaRPr>
        </a:p>
        <a:p>
          <a:r>
            <a:rPr lang="en-US" sz="2400">
              <a:latin typeface="+mn-lt"/>
            </a:rPr>
            <a:t>3. Uploading the model on QIDK kit via android studio </a:t>
          </a:r>
          <a:br>
            <a:rPr lang="en-US" sz="2400">
              <a:latin typeface="+mn-lt"/>
            </a:rPr>
          </a:br>
          <a:br>
            <a:rPr lang="en-US" sz="2400">
              <a:latin typeface="+mn-lt"/>
            </a:rPr>
          </a:br>
          <a:r>
            <a:rPr lang="en-US" sz="1500"/>
            <a:t> </a:t>
          </a:r>
          <a:endParaRPr lang="en-IN" sz="1500"/>
        </a:p>
      </dgm:t>
    </dgm:pt>
    <dgm:pt modelId="{2FC5E925-D0AA-4015-931C-29CE1D970CEA}" type="parTrans" cxnId="{0553C836-70D6-4A42-B7CF-F56A7A71531E}">
      <dgm:prSet/>
      <dgm:spPr/>
      <dgm:t>
        <a:bodyPr/>
        <a:lstStyle/>
        <a:p>
          <a:endParaRPr lang="en-IN"/>
        </a:p>
      </dgm:t>
    </dgm:pt>
    <dgm:pt modelId="{77600B6D-25ED-48BA-919D-08664E1CEF95}" type="sibTrans" cxnId="{0553C836-70D6-4A42-B7CF-F56A7A71531E}">
      <dgm:prSet/>
      <dgm:spPr/>
      <dgm:t>
        <a:bodyPr/>
        <a:lstStyle/>
        <a:p>
          <a:endParaRPr lang="en-IN"/>
        </a:p>
      </dgm:t>
    </dgm:pt>
    <dgm:pt modelId="{91C04513-81C7-4AA6-94F4-0184854F65B0}" type="pres">
      <dgm:prSet presAssocID="{500942D5-484F-46AC-9A94-EA67CC1BF890}" presName="root" presStyleCnt="0">
        <dgm:presLayoutVars>
          <dgm:dir/>
          <dgm:resizeHandles val="exact"/>
        </dgm:presLayoutVars>
      </dgm:prSet>
      <dgm:spPr/>
    </dgm:pt>
    <dgm:pt modelId="{572B6F9A-563A-4BD1-AEA2-68EBDE8F3C7F}" type="pres">
      <dgm:prSet presAssocID="{D207B009-42AE-4C50-88FE-C605DFB15461}" presName="compNode" presStyleCnt="0"/>
      <dgm:spPr/>
    </dgm:pt>
    <dgm:pt modelId="{721A3EA4-E15A-4091-A0E0-C6656BA1E854}" type="pres">
      <dgm:prSet presAssocID="{D207B009-42AE-4C50-88FE-C605DFB15461}" presName="bgRect" presStyleLbl="bgShp" presStyleIdx="0" presStyleCnt="3"/>
      <dgm:spPr/>
    </dgm:pt>
    <dgm:pt modelId="{A527BA7E-9BD0-43F0-9A2B-40CA0ED9C08F}" type="pres">
      <dgm:prSet presAssocID="{D207B009-42AE-4C50-88FE-C605DFB15461}" presName="iconRect" presStyleLbl="node1" presStyleIdx="0" presStyleCnt="3"/>
      <dgm:spPr>
        <a:blipFill>
          <a:blip xmlns:r="http://schemas.openxmlformats.org/officeDocument/2006/relationships" r:embed="rId1"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Teacher"/>
        </a:ext>
      </dgm:extLst>
    </dgm:pt>
    <dgm:pt modelId="{67841036-81DD-4C4D-B1C8-A9004E84C1E3}" type="pres">
      <dgm:prSet presAssocID="{D207B009-42AE-4C50-88FE-C605DFB15461}" presName="spaceRect" presStyleCnt="0"/>
      <dgm:spPr/>
    </dgm:pt>
    <dgm:pt modelId="{973081E3-36BC-44C0-B37E-C31CBB557F40}" type="pres">
      <dgm:prSet presAssocID="{D207B009-42AE-4C50-88FE-C605DFB15461}" presName="parTx" presStyleLbl="revTx" presStyleIdx="0" presStyleCnt="3">
        <dgm:presLayoutVars>
          <dgm:chMax val="0"/>
          <dgm:chPref val="0"/>
        </dgm:presLayoutVars>
      </dgm:prSet>
      <dgm:spPr/>
    </dgm:pt>
    <dgm:pt modelId="{C85C2477-160A-4F78-89AC-49D945C7A082}" type="pres">
      <dgm:prSet presAssocID="{38B8FD09-903E-4343-A1BC-E7F6FB74DB57}" presName="sibTrans" presStyleCnt="0"/>
      <dgm:spPr/>
    </dgm:pt>
    <dgm:pt modelId="{625D1F6D-731C-43BC-AD4F-D21959BE2C26}" type="pres">
      <dgm:prSet presAssocID="{7B6248C1-24D8-4849-A5E3-E755E4C6473B}" presName="compNode" presStyleCnt="0"/>
      <dgm:spPr/>
    </dgm:pt>
    <dgm:pt modelId="{7E1B38CC-6BD3-4917-BAF0-7B57E83C8BAE}" type="pres">
      <dgm:prSet presAssocID="{7B6248C1-24D8-4849-A5E3-E755E4C6473B}" presName="bgRect" presStyleLbl="bgShp" presStyleIdx="1" presStyleCnt="3" custLinFactNeighborX="5" custLinFactNeighborY="-5621"/>
      <dgm:spPr/>
    </dgm:pt>
    <dgm:pt modelId="{E34B8ACB-2A09-47A5-99E2-00719BBF6DD7}" type="pres">
      <dgm:prSet presAssocID="{7B6248C1-24D8-4849-A5E3-E755E4C6473B}" presName="iconRect" presStyleLbl="node1" presStyleIdx="1" presStyleCnt="3"/>
      <dgm:spPr>
        <a:blipFill>
          <a:blip xmlns:r="http://schemas.openxmlformats.org/officeDocument/2006/relationships" r:embed="rId2"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Database"/>
        </a:ext>
      </dgm:extLst>
    </dgm:pt>
    <dgm:pt modelId="{0704037F-3A41-4E16-A13C-C1EE410989A1}" type="pres">
      <dgm:prSet presAssocID="{7B6248C1-24D8-4849-A5E3-E755E4C6473B}" presName="spaceRect" presStyleCnt="0"/>
      <dgm:spPr/>
    </dgm:pt>
    <dgm:pt modelId="{701DCB54-C0C3-4FBE-8A9F-C1C58008897D}" type="pres">
      <dgm:prSet presAssocID="{7B6248C1-24D8-4849-A5E3-E755E4C6473B}" presName="parTx" presStyleLbl="revTx" presStyleIdx="1" presStyleCnt="3">
        <dgm:presLayoutVars>
          <dgm:chMax val="0"/>
          <dgm:chPref val="0"/>
        </dgm:presLayoutVars>
      </dgm:prSet>
      <dgm:spPr/>
    </dgm:pt>
    <dgm:pt modelId="{2B191276-54D5-434B-B34D-96D35E685102}" type="pres">
      <dgm:prSet presAssocID="{41D0E907-A7E9-46BA-89F1-986E647EBAE0}" presName="sibTrans" presStyleCnt="0"/>
      <dgm:spPr/>
    </dgm:pt>
    <dgm:pt modelId="{CBFB1E5B-61B4-4B80-92F3-7C7653F3606E}" type="pres">
      <dgm:prSet presAssocID="{89F96E4F-E29E-4E55-A28D-A8F8286C40A8}" presName="compNode" presStyleCnt="0"/>
      <dgm:spPr/>
    </dgm:pt>
    <dgm:pt modelId="{5AAAF2DE-1B88-49F8-89A2-73FDFFB97C55}" type="pres">
      <dgm:prSet presAssocID="{89F96E4F-E29E-4E55-A28D-A8F8286C40A8}" presName="bgRect" presStyleLbl="bgShp" presStyleIdx="2" presStyleCnt="3"/>
      <dgm:spPr/>
    </dgm:pt>
    <dgm:pt modelId="{C6FC33BD-B61F-4BF4-845D-70131C4A421C}" type="pres">
      <dgm:prSet presAssocID="{89F96E4F-E29E-4E55-A28D-A8F8286C40A8}" presName="iconRect" presStyleLbl="node1" presStyleIdx="2" presStyleCnt="3"/>
      <dgm:spPr>
        <a:blipFill>
          <a:blip xmlns:r="http://schemas.openxmlformats.org/officeDocument/2006/relationships" r:embed="rId3"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Security Camera"/>
        </a:ext>
      </dgm:extLst>
    </dgm:pt>
    <dgm:pt modelId="{58B87486-E495-4DF9-AF25-69A94AA56685}" type="pres">
      <dgm:prSet presAssocID="{89F96E4F-E29E-4E55-A28D-A8F8286C40A8}" presName="spaceRect" presStyleCnt="0"/>
      <dgm:spPr/>
    </dgm:pt>
    <dgm:pt modelId="{F228AF98-156F-425C-A1BB-CAF63F6D1861}" type="pres">
      <dgm:prSet presAssocID="{89F96E4F-E29E-4E55-A28D-A8F8286C40A8}" presName="parTx" presStyleLbl="revTx" presStyleIdx="2" presStyleCnt="3">
        <dgm:presLayoutVars>
          <dgm:chMax val="0"/>
          <dgm:chPref val="0"/>
        </dgm:presLayoutVars>
      </dgm:prSet>
      <dgm:spPr/>
    </dgm:pt>
  </dgm:ptLst>
  <dgm:cxnLst>
    <dgm:cxn modelId="{994DA725-8B05-401A-A5EB-F010AA1EA07C}" srcId="{500942D5-484F-46AC-9A94-EA67CC1BF890}" destId="{D207B009-42AE-4C50-88FE-C605DFB15461}" srcOrd="0" destOrd="0" parTransId="{1B55F3A0-0431-4E17-A011-A609ABA7DC1A}" sibTransId="{38B8FD09-903E-4343-A1BC-E7F6FB74DB57}"/>
    <dgm:cxn modelId="{0553C836-70D6-4A42-B7CF-F56A7A71531E}" srcId="{500942D5-484F-46AC-9A94-EA67CC1BF890}" destId="{89F96E4F-E29E-4E55-A28D-A8F8286C40A8}" srcOrd="2" destOrd="0" parTransId="{2FC5E925-D0AA-4015-931C-29CE1D970CEA}" sibTransId="{77600B6D-25ED-48BA-919D-08664E1CEF95}"/>
    <dgm:cxn modelId="{88060480-6CD8-46EF-A6A7-8F2D840D5511}" type="presOf" srcId="{89F96E4F-E29E-4E55-A28D-A8F8286C40A8}" destId="{F228AF98-156F-425C-A1BB-CAF63F6D1861}" srcOrd="0" destOrd="0" presId="urn:microsoft.com/office/officeart/2018/2/layout/IconVerticalSolidList"/>
    <dgm:cxn modelId="{4E3B7DB2-3D6C-43FD-AB29-5921CCABE20F}" srcId="{500942D5-484F-46AC-9A94-EA67CC1BF890}" destId="{7B6248C1-24D8-4849-A5E3-E755E4C6473B}" srcOrd="1" destOrd="0" parTransId="{DD013609-1E2C-4861-88E3-B65D427B96DE}" sibTransId="{41D0E907-A7E9-46BA-89F1-986E647EBAE0}"/>
    <dgm:cxn modelId="{FB17E1D4-F5E2-49B8-8908-67AF3FFF6010}" type="presOf" srcId="{D207B009-42AE-4C50-88FE-C605DFB15461}" destId="{973081E3-36BC-44C0-B37E-C31CBB557F40}" srcOrd="0" destOrd="0" presId="urn:microsoft.com/office/officeart/2018/2/layout/IconVerticalSolidList"/>
    <dgm:cxn modelId="{04E798D9-29E6-4535-BFAE-1EED22D6707C}" type="presOf" srcId="{500942D5-484F-46AC-9A94-EA67CC1BF890}" destId="{91C04513-81C7-4AA6-94F4-0184854F65B0}" srcOrd="0" destOrd="0" presId="urn:microsoft.com/office/officeart/2018/2/layout/IconVerticalSolidList"/>
    <dgm:cxn modelId="{2C4A12E4-69D9-4880-B0EB-DF3603E686D4}" type="presOf" srcId="{7B6248C1-24D8-4849-A5E3-E755E4C6473B}" destId="{701DCB54-C0C3-4FBE-8A9F-C1C58008897D}" srcOrd="0" destOrd="0" presId="urn:microsoft.com/office/officeart/2018/2/layout/IconVerticalSolidList"/>
    <dgm:cxn modelId="{1573659F-E672-4D0F-AE83-F2D6FE7806FA}" type="presParOf" srcId="{91C04513-81C7-4AA6-94F4-0184854F65B0}" destId="{572B6F9A-563A-4BD1-AEA2-68EBDE8F3C7F}" srcOrd="0" destOrd="0" presId="urn:microsoft.com/office/officeart/2018/2/layout/IconVerticalSolidList"/>
    <dgm:cxn modelId="{914EA8C2-DE87-46E5-AC69-EF21CB408D9F}" type="presParOf" srcId="{572B6F9A-563A-4BD1-AEA2-68EBDE8F3C7F}" destId="{721A3EA4-E15A-4091-A0E0-C6656BA1E854}" srcOrd="0" destOrd="0" presId="urn:microsoft.com/office/officeart/2018/2/layout/IconVerticalSolidList"/>
    <dgm:cxn modelId="{8B2F3C51-5DDA-4027-A11A-8F27250DD752}" type="presParOf" srcId="{572B6F9A-563A-4BD1-AEA2-68EBDE8F3C7F}" destId="{A527BA7E-9BD0-43F0-9A2B-40CA0ED9C08F}" srcOrd="1" destOrd="0" presId="urn:microsoft.com/office/officeart/2018/2/layout/IconVerticalSolidList"/>
    <dgm:cxn modelId="{5A6E34CF-E858-4EF6-8761-327EE44EDE72}" type="presParOf" srcId="{572B6F9A-563A-4BD1-AEA2-68EBDE8F3C7F}" destId="{67841036-81DD-4C4D-B1C8-A9004E84C1E3}" srcOrd="2" destOrd="0" presId="urn:microsoft.com/office/officeart/2018/2/layout/IconVerticalSolidList"/>
    <dgm:cxn modelId="{4E8A2F81-AF77-4642-AA95-DDFA900473CC}" type="presParOf" srcId="{572B6F9A-563A-4BD1-AEA2-68EBDE8F3C7F}" destId="{973081E3-36BC-44C0-B37E-C31CBB557F40}" srcOrd="3" destOrd="0" presId="urn:microsoft.com/office/officeart/2018/2/layout/IconVerticalSolidList"/>
    <dgm:cxn modelId="{2F935A14-99DE-4874-8B7A-3222C54870FC}" type="presParOf" srcId="{91C04513-81C7-4AA6-94F4-0184854F65B0}" destId="{C85C2477-160A-4F78-89AC-49D945C7A082}" srcOrd="1" destOrd="0" presId="urn:microsoft.com/office/officeart/2018/2/layout/IconVerticalSolidList"/>
    <dgm:cxn modelId="{4156E55E-6854-4701-A8CE-3AA562DB20C2}" type="presParOf" srcId="{91C04513-81C7-4AA6-94F4-0184854F65B0}" destId="{625D1F6D-731C-43BC-AD4F-D21959BE2C26}" srcOrd="2" destOrd="0" presId="urn:microsoft.com/office/officeart/2018/2/layout/IconVerticalSolidList"/>
    <dgm:cxn modelId="{DD7AB1F4-B11C-402E-B88B-3F42990AE22F}" type="presParOf" srcId="{625D1F6D-731C-43BC-AD4F-D21959BE2C26}" destId="{7E1B38CC-6BD3-4917-BAF0-7B57E83C8BAE}" srcOrd="0" destOrd="0" presId="urn:microsoft.com/office/officeart/2018/2/layout/IconVerticalSolidList"/>
    <dgm:cxn modelId="{5A3746BE-AC53-45E1-8804-BB8D7EEAAE0C}" type="presParOf" srcId="{625D1F6D-731C-43BC-AD4F-D21959BE2C26}" destId="{E34B8ACB-2A09-47A5-99E2-00719BBF6DD7}" srcOrd="1" destOrd="0" presId="urn:microsoft.com/office/officeart/2018/2/layout/IconVerticalSolidList"/>
    <dgm:cxn modelId="{74EB396C-DA98-4DD5-BF09-8E8EDF6F4993}" type="presParOf" srcId="{625D1F6D-731C-43BC-AD4F-D21959BE2C26}" destId="{0704037F-3A41-4E16-A13C-C1EE410989A1}" srcOrd="2" destOrd="0" presId="urn:microsoft.com/office/officeart/2018/2/layout/IconVerticalSolidList"/>
    <dgm:cxn modelId="{62D23219-B1FA-49AC-AA3F-C5874B37AC2C}" type="presParOf" srcId="{625D1F6D-731C-43BC-AD4F-D21959BE2C26}" destId="{701DCB54-C0C3-4FBE-8A9F-C1C58008897D}" srcOrd="3" destOrd="0" presId="urn:microsoft.com/office/officeart/2018/2/layout/IconVerticalSolidList"/>
    <dgm:cxn modelId="{EB341360-74A6-436C-9B66-69EBC81FF642}" type="presParOf" srcId="{91C04513-81C7-4AA6-94F4-0184854F65B0}" destId="{2B191276-54D5-434B-B34D-96D35E685102}" srcOrd="3" destOrd="0" presId="urn:microsoft.com/office/officeart/2018/2/layout/IconVerticalSolidList"/>
    <dgm:cxn modelId="{11CA0691-08D8-4A26-9CB2-3BDCFF061B06}" type="presParOf" srcId="{91C04513-81C7-4AA6-94F4-0184854F65B0}" destId="{CBFB1E5B-61B4-4B80-92F3-7C7653F3606E}" srcOrd="4" destOrd="0" presId="urn:microsoft.com/office/officeart/2018/2/layout/IconVerticalSolidList"/>
    <dgm:cxn modelId="{E92332F9-C1C5-4ECD-89E6-C66DDB0769C3}" type="presParOf" srcId="{CBFB1E5B-61B4-4B80-92F3-7C7653F3606E}" destId="{5AAAF2DE-1B88-49F8-89A2-73FDFFB97C55}" srcOrd="0" destOrd="0" presId="urn:microsoft.com/office/officeart/2018/2/layout/IconVerticalSolidList"/>
    <dgm:cxn modelId="{136DF63D-089A-42AA-B0A8-D65398C72A44}" type="presParOf" srcId="{CBFB1E5B-61B4-4B80-92F3-7C7653F3606E}" destId="{C6FC33BD-B61F-4BF4-845D-70131C4A421C}" srcOrd="1" destOrd="0" presId="urn:microsoft.com/office/officeart/2018/2/layout/IconVerticalSolidList"/>
    <dgm:cxn modelId="{DA00C6CE-6B13-4C5C-91EF-05E63C19FF82}" type="presParOf" srcId="{CBFB1E5B-61B4-4B80-92F3-7C7653F3606E}" destId="{58B87486-E495-4DF9-AF25-69A94AA56685}" srcOrd="2" destOrd="0" presId="urn:microsoft.com/office/officeart/2018/2/layout/IconVerticalSolidList"/>
    <dgm:cxn modelId="{5731FBED-7227-471E-9C1E-58E04A4B3913}" type="presParOf" srcId="{CBFB1E5B-61B4-4B80-92F3-7C7653F3606E}" destId="{F228AF98-156F-425C-A1BB-CAF63F6D186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1A3EA4-E15A-4091-A0E0-C6656BA1E854}">
      <dsp:nvSpPr>
        <dsp:cNvPr id="0" name=""/>
        <dsp:cNvSpPr/>
      </dsp:nvSpPr>
      <dsp:spPr>
        <a:xfrm>
          <a:off x="0" y="509"/>
          <a:ext cx="10514880" cy="1192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27BA7E-9BD0-43F0-9A2B-40CA0ED9C08F}">
      <dsp:nvSpPr>
        <dsp:cNvPr id="0" name=""/>
        <dsp:cNvSpPr/>
      </dsp:nvSpPr>
      <dsp:spPr>
        <a:xfrm>
          <a:off x="360837" y="268901"/>
          <a:ext cx="656068" cy="656068"/>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73081E3-36BC-44C0-B37E-C31CBB557F40}">
      <dsp:nvSpPr>
        <dsp:cNvPr id="0" name=""/>
        <dsp:cNvSpPr/>
      </dsp:nvSpPr>
      <dsp:spPr>
        <a:xfrm>
          <a:off x="1377743" y="509"/>
          <a:ext cx="9137136" cy="1192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6243" tIns="126243" rIns="126243" bIns="126243" numCol="1" spcCol="1270" anchor="ctr" anchorCtr="0">
          <a:noAutofit/>
        </a:bodyPr>
        <a:lstStyle/>
        <a:p>
          <a:pPr marL="0" lvl="0" indent="0" algn="l" defTabSz="1111250">
            <a:lnSpc>
              <a:spcPct val="90000"/>
            </a:lnSpc>
            <a:spcBef>
              <a:spcPct val="0"/>
            </a:spcBef>
            <a:spcAft>
              <a:spcPct val="35000"/>
            </a:spcAft>
            <a:buNone/>
          </a:pPr>
          <a:r>
            <a:rPr lang="en-IN" sz="2500" kern="1200"/>
            <a:t>3. Training YOLOV8 model</a:t>
          </a:r>
        </a:p>
      </dsp:txBody>
      <dsp:txXfrm>
        <a:off x="1377743" y="509"/>
        <a:ext cx="9137136" cy="1192851"/>
      </dsp:txXfrm>
    </dsp:sp>
    <dsp:sp modelId="{7E1B38CC-6BD3-4917-BAF0-7B57E83C8BAE}">
      <dsp:nvSpPr>
        <dsp:cNvPr id="0" name=""/>
        <dsp:cNvSpPr/>
      </dsp:nvSpPr>
      <dsp:spPr>
        <a:xfrm>
          <a:off x="0" y="1491574"/>
          <a:ext cx="10514880" cy="1192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4B8ACB-2A09-47A5-99E2-00719BBF6DD7}">
      <dsp:nvSpPr>
        <dsp:cNvPr id="0" name=""/>
        <dsp:cNvSpPr/>
      </dsp:nvSpPr>
      <dsp:spPr>
        <a:xfrm>
          <a:off x="360837" y="1759965"/>
          <a:ext cx="656068" cy="656068"/>
        </a:xfrm>
        <a:prstGeom prst="rect">
          <a:avLst/>
        </a:prstGeom>
        <a:blipFill>
          <a:blip xmlns:r="http://schemas.openxmlformats.org/officeDocument/2006/relationships" r:embed="rId2"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01DCB54-C0C3-4FBE-8A9F-C1C58008897D}">
      <dsp:nvSpPr>
        <dsp:cNvPr id="0" name=""/>
        <dsp:cNvSpPr/>
      </dsp:nvSpPr>
      <dsp:spPr>
        <a:xfrm>
          <a:off x="1377743" y="1491574"/>
          <a:ext cx="9137136" cy="1192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6243" tIns="126243" rIns="126243" bIns="126243" numCol="1" spcCol="1270" anchor="ctr" anchorCtr="0">
          <a:noAutofit/>
        </a:bodyPr>
        <a:lstStyle/>
        <a:p>
          <a:pPr marL="0" lvl="0" indent="0" algn="l" defTabSz="1111250" rtl="0">
            <a:lnSpc>
              <a:spcPct val="90000"/>
            </a:lnSpc>
            <a:spcBef>
              <a:spcPct val="0"/>
            </a:spcBef>
            <a:spcAft>
              <a:spcPct val="35000"/>
            </a:spcAft>
            <a:buNone/>
          </a:pPr>
          <a:r>
            <a:rPr lang="en-IN" sz="2500" kern="1200"/>
            <a:t>2. </a:t>
          </a:r>
          <a:r>
            <a:rPr lang="en-IN" sz="2500" kern="1200">
              <a:latin typeface="Aptos Display" panose="02110004020202020204"/>
            </a:rPr>
            <a:t>Creating Custom</a:t>
          </a:r>
          <a:r>
            <a:rPr lang="en-IN" sz="2500" kern="1200"/>
            <a:t> DataSet</a:t>
          </a:r>
        </a:p>
      </dsp:txBody>
      <dsp:txXfrm>
        <a:off x="1377743" y="1491574"/>
        <a:ext cx="9137136" cy="1192851"/>
      </dsp:txXfrm>
    </dsp:sp>
    <dsp:sp modelId="{5AAAF2DE-1B88-49F8-89A2-73FDFFB97C55}">
      <dsp:nvSpPr>
        <dsp:cNvPr id="0" name=""/>
        <dsp:cNvSpPr/>
      </dsp:nvSpPr>
      <dsp:spPr>
        <a:xfrm>
          <a:off x="0" y="2982638"/>
          <a:ext cx="10514880" cy="1192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FC33BD-B61F-4BF4-845D-70131C4A421C}">
      <dsp:nvSpPr>
        <dsp:cNvPr id="0" name=""/>
        <dsp:cNvSpPr/>
      </dsp:nvSpPr>
      <dsp:spPr>
        <a:xfrm>
          <a:off x="360837" y="3251030"/>
          <a:ext cx="656068" cy="656068"/>
        </a:xfrm>
        <a:prstGeom prst="rect">
          <a:avLst/>
        </a:prstGeom>
        <a:blipFill>
          <a:blip xmlns:r="http://schemas.openxmlformats.org/officeDocument/2006/relationships" r:embed="rId3"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28AF98-156F-425C-A1BB-CAF63F6D1861}">
      <dsp:nvSpPr>
        <dsp:cNvPr id="0" name=""/>
        <dsp:cNvSpPr/>
      </dsp:nvSpPr>
      <dsp:spPr>
        <a:xfrm>
          <a:off x="1377743" y="2982638"/>
          <a:ext cx="9137136" cy="1192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6243" tIns="126243" rIns="126243" bIns="126243" numCol="1" spcCol="1270" anchor="ctr" anchorCtr="0">
          <a:noAutofit/>
        </a:bodyPr>
        <a:lstStyle/>
        <a:p>
          <a:pPr marL="0" lvl="0" indent="0" algn="l" defTabSz="1111250">
            <a:lnSpc>
              <a:spcPct val="90000"/>
            </a:lnSpc>
            <a:spcBef>
              <a:spcPct val="0"/>
            </a:spcBef>
            <a:spcAft>
              <a:spcPct val="35000"/>
            </a:spcAft>
            <a:buNone/>
          </a:pPr>
          <a:r>
            <a:rPr lang="en-IN" sz="2500" kern="1200"/>
            <a:t>1. Data Collection </a:t>
          </a:r>
        </a:p>
      </dsp:txBody>
      <dsp:txXfrm>
        <a:off x="1377743" y="2982638"/>
        <a:ext cx="9137136" cy="11928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1A3EA4-E15A-4091-A0E0-C6656BA1E854}">
      <dsp:nvSpPr>
        <dsp:cNvPr id="0" name=""/>
        <dsp:cNvSpPr/>
      </dsp:nvSpPr>
      <dsp:spPr>
        <a:xfrm>
          <a:off x="0" y="3503"/>
          <a:ext cx="10514880" cy="1200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27BA7E-9BD0-43F0-9A2B-40CA0ED9C08F}">
      <dsp:nvSpPr>
        <dsp:cNvPr id="0" name=""/>
        <dsp:cNvSpPr/>
      </dsp:nvSpPr>
      <dsp:spPr>
        <a:xfrm>
          <a:off x="363018" y="273517"/>
          <a:ext cx="660679" cy="660034"/>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73081E3-36BC-44C0-B37E-C31CBB557F40}">
      <dsp:nvSpPr>
        <dsp:cNvPr id="0" name=""/>
        <dsp:cNvSpPr/>
      </dsp:nvSpPr>
      <dsp:spPr>
        <a:xfrm>
          <a:off x="1386717" y="3503"/>
          <a:ext cx="9055317" cy="12012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131" tIns="127131" rIns="127131" bIns="127131" numCol="1" spcCol="1270" anchor="ctr" anchorCtr="0">
          <a:noAutofit/>
        </a:bodyPr>
        <a:lstStyle/>
        <a:p>
          <a:pPr marL="0" lvl="0" indent="0" algn="l" defTabSz="1066800">
            <a:lnSpc>
              <a:spcPct val="90000"/>
            </a:lnSpc>
            <a:spcBef>
              <a:spcPct val="0"/>
            </a:spcBef>
            <a:spcAft>
              <a:spcPct val="35000"/>
            </a:spcAft>
            <a:buNone/>
          </a:pPr>
          <a:r>
            <a:rPr lang="en-US" sz="2400" kern="1200"/>
            <a:t>1.</a:t>
          </a:r>
          <a:r>
            <a:rPr lang="en-US" sz="2400" kern="1200">
              <a:latin typeface="+mn-lt"/>
            </a:rPr>
            <a:t> Implementing the hardware architecture to run the model </a:t>
          </a:r>
          <a:r>
            <a:rPr lang="en-US" sz="2400" kern="1200" baseline="0"/>
            <a:t> </a:t>
          </a:r>
          <a:endParaRPr lang="en-IN" sz="2400" kern="1200"/>
        </a:p>
      </dsp:txBody>
      <dsp:txXfrm>
        <a:off x="1386717" y="3503"/>
        <a:ext cx="9055317" cy="1201235"/>
      </dsp:txXfrm>
    </dsp:sp>
    <dsp:sp modelId="{7E1B38CC-6BD3-4917-BAF0-7B57E83C8BAE}">
      <dsp:nvSpPr>
        <dsp:cNvPr id="0" name=""/>
        <dsp:cNvSpPr/>
      </dsp:nvSpPr>
      <dsp:spPr>
        <a:xfrm>
          <a:off x="0" y="1419926"/>
          <a:ext cx="10514880" cy="1200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4B8ACB-2A09-47A5-99E2-00719BBF6DD7}">
      <dsp:nvSpPr>
        <dsp:cNvPr id="0" name=""/>
        <dsp:cNvSpPr/>
      </dsp:nvSpPr>
      <dsp:spPr>
        <a:xfrm>
          <a:off x="363018" y="1757396"/>
          <a:ext cx="660679" cy="660034"/>
        </a:xfrm>
        <a:prstGeom prst="rect">
          <a:avLst/>
        </a:prstGeom>
        <a:blipFill>
          <a:blip xmlns:r="http://schemas.openxmlformats.org/officeDocument/2006/relationships" r:embed="rId2"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01DCB54-C0C3-4FBE-8A9F-C1C58008897D}">
      <dsp:nvSpPr>
        <dsp:cNvPr id="0" name=""/>
        <dsp:cNvSpPr/>
      </dsp:nvSpPr>
      <dsp:spPr>
        <a:xfrm>
          <a:off x="1386717" y="1487382"/>
          <a:ext cx="9055317" cy="12012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131" tIns="127131" rIns="127131" bIns="127131" numCol="1" spcCol="1270" anchor="ctr" anchorCtr="0">
          <a:noAutofit/>
        </a:bodyPr>
        <a:lstStyle/>
        <a:p>
          <a:pPr marL="0" lvl="0" indent="0" algn="l" defTabSz="844550" rtl="0">
            <a:lnSpc>
              <a:spcPct val="90000"/>
            </a:lnSpc>
            <a:spcBef>
              <a:spcPct val="0"/>
            </a:spcBef>
            <a:spcAft>
              <a:spcPct val="35000"/>
            </a:spcAft>
            <a:buNone/>
          </a:pPr>
          <a:endParaRPr lang="en-IN" sz="1900" kern="1200"/>
        </a:p>
        <a:p>
          <a:pPr marL="0" lvl="0" indent="0" algn="l" defTabSz="844550" rtl="0">
            <a:lnSpc>
              <a:spcPct val="90000"/>
            </a:lnSpc>
            <a:spcBef>
              <a:spcPct val="0"/>
            </a:spcBef>
            <a:spcAft>
              <a:spcPct val="35000"/>
            </a:spcAft>
            <a:buNone/>
          </a:pPr>
          <a:r>
            <a:rPr lang="en-US" sz="2400" kern="1200">
              <a:latin typeface="+mn-lt"/>
            </a:rPr>
            <a:t>2. Reviewing the model and striving for potential improvements </a:t>
          </a:r>
          <a:br>
            <a:rPr lang="en-US" sz="2400" kern="1200">
              <a:latin typeface="+mn-lt"/>
            </a:rPr>
          </a:br>
          <a:endParaRPr lang="en-IN" sz="2400" kern="1200"/>
        </a:p>
      </dsp:txBody>
      <dsp:txXfrm>
        <a:off x="1386717" y="1487382"/>
        <a:ext cx="9055317" cy="1201235"/>
      </dsp:txXfrm>
    </dsp:sp>
    <dsp:sp modelId="{5AAAF2DE-1B88-49F8-89A2-73FDFFB97C55}">
      <dsp:nvSpPr>
        <dsp:cNvPr id="0" name=""/>
        <dsp:cNvSpPr/>
      </dsp:nvSpPr>
      <dsp:spPr>
        <a:xfrm>
          <a:off x="0" y="2971261"/>
          <a:ext cx="10514880" cy="1200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FC33BD-B61F-4BF4-845D-70131C4A421C}">
      <dsp:nvSpPr>
        <dsp:cNvPr id="0" name=""/>
        <dsp:cNvSpPr/>
      </dsp:nvSpPr>
      <dsp:spPr>
        <a:xfrm>
          <a:off x="363018" y="3241275"/>
          <a:ext cx="660679" cy="660034"/>
        </a:xfrm>
        <a:prstGeom prst="rect">
          <a:avLst/>
        </a:prstGeom>
        <a:blipFill>
          <a:blip xmlns:r="http://schemas.openxmlformats.org/officeDocument/2006/relationships" r:embed="rId3"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28AF98-156F-425C-A1BB-CAF63F6D1861}">
      <dsp:nvSpPr>
        <dsp:cNvPr id="0" name=""/>
        <dsp:cNvSpPr/>
      </dsp:nvSpPr>
      <dsp:spPr>
        <a:xfrm>
          <a:off x="1386717" y="2971261"/>
          <a:ext cx="9055317" cy="12012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131" tIns="127131" rIns="127131" bIns="127131" numCol="1" spcCol="1270" anchor="ctr" anchorCtr="0">
          <a:noAutofit/>
        </a:bodyPr>
        <a:lstStyle/>
        <a:p>
          <a:pPr marL="0" lvl="0" indent="0" algn="l" defTabSz="666750">
            <a:lnSpc>
              <a:spcPct val="90000"/>
            </a:lnSpc>
            <a:spcBef>
              <a:spcPct val="0"/>
            </a:spcBef>
            <a:spcAft>
              <a:spcPct val="35000"/>
            </a:spcAft>
            <a:buNone/>
          </a:pPr>
          <a:endParaRPr lang="en-US" sz="1500" kern="1200">
            <a:latin typeface="+mn-lt"/>
          </a:endParaRPr>
        </a:p>
        <a:p>
          <a:pPr marL="0" lvl="0" indent="0" algn="l" defTabSz="666750">
            <a:lnSpc>
              <a:spcPct val="90000"/>
            </a:lnSpc>
            <a:spcBef>
              <a:spcPct val="0"/>
            </a:spcBef>
            <a:spcAft>
              <a:spcPct val="35000"/>
            </a:spcAft>
            <a:buNone/>
          </a:pPr>
          <a:r>
            <a:rPr lang="en-US" sz="2400" kern="1200">
              <a:latin typeface="+mn-lt"/>
            </a:rPr>
            <a:t>3. Uploading the model on QIDK kit via android studio </a:t>
          </a:r>
          <a:br>
            <a:rPr lang="en-US" sz="2400" kern="1200">
              <a:latin typeface="+mn-lt"/>
            </a:rPr>
          </a:br>
          <a:br>
            <a:rPr lang="en-US" sz="2400" kern="1200">
              <a:latin typeface="+mn-lt"/>
            </a:rPr>
          </a:br>
          <a:r>
            <a:rPr lang="en-US" sz="1500" kern="1200"/>
            <a:t> </a:t>
          </a:r>
          <a:endParaRPr lang="en-IN" sz="1500" kern="1200"/>
        </a:p>
      </dsp:txBody>
      <dsp:txXfrm>
        <a:off x="1386717" y="2971261"/>
        <a:ext cx="9055317" cy="120123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audio1.wav>
</file>

<file path=ppt/media/audio2.wav>
</file>

<file path=ppt/media/audio3.wav>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jpeg>
</file>

<file path=ppt/media/image3.png>
</file>

<file path=ppt/media/image4.png>
</file>

<file path=ppt/media/image5.jpe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6.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6.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6.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9CACA321-97F3-464E-8DE5-F4DB62398DA2}"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rgbClr val="000000"/>
              </a:solidFill>
              <a:latin typeface="Arial"/>
            </a:endParaRPr>
          </a:p>
        </p:txBody>
      </p:sp>
      <p:sp>
        <p:nvSpPr>
          <p:cNvPr id="4" name="PlaceHolder 3"/>
          <p:cNvSpPr>
            <a:spLocks noGrp="1"/>
          </p:cNvSpPr>
          <p:nvPr>
            <p:ph type="ftr" idx="10"/>
          </p:nvPr>
        </p:nvSpPr>
        <p:spPr/>
        <p:txBody>
          <a:bodyPr/>
          <a:lstStyle/>
          <a:p>
            <a:r>
              <a:t>Footer</a:t>
            </a:r>
          </a:p>
        </p:txBody>
      </p:sp>
      <p:sp>
        <p:nvSpPr>
          <p:cNvPr id="5" name="PlaceHolder 4"/>
          <p:cNvSpPr>
            <a:spLocks noGrp="1"/>
          </p:cNvSpPr>
          <p:nvPr>
            <p:ph type="sldNum" idx="11"/>
          </p:nvPr>
        </p:nvSpPr>
        <p:spPr/>
        <p:txBody>
          <a:bodyPr/>
          <a:lstStyle/>
          <a:p>
            <a:fld id="{BFE80F55-698B-467D-ACB3-F7095A57BF32}" type="slidenum">
              <a:t>‹#›</a:t>
            </a:fld>
            <a:endParaRPr/>
          </a:p>
        </p:txBody>
      </p:sp>
      <p:sp>
        <p:nvSpPr>
          <p:cNvPr id="6" name="PlaceHolder 5"/>
          <p:cNvSpPr>
            <a:spLocks noGrp="1"/>
          </p:cNvSpPr>
          <p:nvPr>
            <p:ph type="dt" idx="12"/>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9CACA321-97F3-464E-8DE5-F4DB62398DA2}"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rgbClr val="000000"/>
              </a:solidFill>
              <a:latin typeface="Arial"/>
            </a:endParaRPr>
          </a:p>
        </p:txBody>
      </p:sp>
      <p:sp>
        <p:nvSpPr>
          <p:cNvPr id="4" name="PlaceHolder 3"/>
          <p:cNvSpPr>
            <a:spLocks noGrp="1"/>
          </p:cNvSpPr>
          <p:nvPr>
            <p:ph type="ftr" idx="10"/>
          </p:nvPr>
        </p:nvSpPr>
        <p:spPr/>
        <p:txBody>
          <a:bodyPr/>
          <a:lstStyle/>
          <a:p>
            <a:r>
              <a:t>Footer</a:t>
            </a:r>
          </a:p>
        </p:txBody>
      </p:sp>
      <p:sp>
        <p:nvSpPr>
          <p:cNvPr id="5" name="PlaceHolder 4"/>
          <p:cNvSpPr>
            <a:spLocks noGrp="1"/>
          </p:cNvSpPr>
          <p:nvPr>
            <p:ph type="sldNum" idx="11"/>
          </p:nvPr>
        </p:nvSpPr>
        <p:spPr/>
        <p:txBody>
          <a:bodyPr/>
          <a:lstStyle/>
          <a:p>
            <a:fld id="{BFE80F55-698B-467D-ACB3-F7095A57BF32}" type="slidenum">
              <a:t>‹#›</a:t>
            </a:fld>
            <a:endParaRPr/>
          </a:p>
        </p:txBody>
      </p:sp>
      <p:sp>
        <p:nvSpPr>
          <p:cNvPr id="6" name="PlaceHolder 5"/>
          <p:cNvSpPr>
            <a:spLocks noGrp="1"/>
          </p:cNvSpPr>
          <p:nvPr>
            <p:ph type="dt" idx="12"/>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5"/>
          </p:nvPr>
        </p:nvSpPr>
        <p:spPr/>
        <p:txBody>
          <a:bodyPr/>
          <a:lstStyle/>
          <a:p>
            <a:r>
              <a:t>Footer</a:t>
            </a:r>
          </a:p>
        </p:txBody>
      </p:sp>
      <p:sp>
        <p:nvSpPr>
          <p:cNvPr id="3" name="PlaceHolder 2"/>
          <p:cNvSpPr>
            <a:spLocks noGrp="1"/>
          </p:cNvSpPr>
          <p:nvPr>
            <p:ph type="sldNum" idx="26"/>
          </p:nvPr>
        </p:nvSpPr>
        <p:spPr/>
        <p:txBody>
          <a:bodyPr/>
          <a:lstStyle/>
          <a:p>
            <a:fld id="{77C07474-AE50-40EC-81D9-2BC3385DF0A4}" type="slidenum">
              <a:t>‹#›</a:t>
            </a:fld>
            <a:endParaRPr/>
          </a:p>
        </p:txBody>
      </p:sp>
      <p:sp>
        <p:nvSpPr>
          <p:cNvPr id="4" name="PlaceHolder 3"/>
          <p:cNvSpPr>
            <a:spLocks noGrp="1"/>
          </p:cNvSpPr>
          <p:nvPr>
            <p:ph type="dt" idx="27"/>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8"/>
          </p:nvPr>
        </p:nvSpPr>
        <p:spPr/>
        <p:txBody>
          <a:bodyPr/>
          <a:lstStyle/>
          <a:p>
            <a:r>
              <a:t>Footer</a:t>
            </a:r>
          </a:p>
        </p:txBody>
      </p:sp>
      <p:sp>
        <p:nvSpPr>
          <p:cNvPr id="3" name="PlaceHolder 2"/>
          <p:cNvSpPr>
            <a:spLocks noGrp="1"/>
          </p:cNvSpPr>
          <p:nvPr>
            <p:ph type="sldNum" idx="29"/>
          </p:nvPr>
        </p:nvSpPr>
        <p:spPr/>
        <p:txBody>
          <a:bodyPr/>
          <a:lstStyle/>
          <a:p>
            <a:fld id="{9FC5BAB3-18E1-4FBE-8EB0-BAE0B451D36C}" type="slidenum">
              <a:t>‹#›</a:t>
            </a:fld>
            <a:endParaRPr/>
          </a:p>
        </p:txBody>
      </p:sp>
      <p:sp>
        <p:nvSpPr>
          <p:cNvPr id="4" name="PlaceHolder 3"/>
          <p:cNvSpPr>
            <a:spLocks noGrp="1"/>
          </p:cNvSpPr>
          <p:nvPr>
            <p:ph type="dt" idx="30"/>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1"/>
          </p:nvPr>
        </p:nvSpPr>
        <p:spPr/>
        <p:txBody>
          <a:bodyPr/>
          <a:lstStyle/>
          <a:p>
            <a:r>
              <a:t>Footer</a:t>
            </a:r>
          </a:p>
        </p:txBody>
      </p:sp>
      <p:sp>
        <p:nvSpPr>
          <p:cNvPr id="3" name="PlaceHolder 2"/>
          <p:cNvSpPr>
            <a:spLocks noGrp="1"/>
          </p:cNvSpPr>
          <p:nvPr>
            <p:ph type="sldNum" idx="32"/>
          </p:nvPr>
        </p:nvSpPr>
        <p:spPr/>
        <p:txBody>
          <a:bodyPr/>
          <a:lstStyle/>
          <a:p>
            <a:fld id="{06695881-3527-494C-B4FC-8B340A1A9BFF}" type="slidenum">
              <a:t>‹#›</a:t>
            </a:fld>
            <a:endParaRPr/>
          </a:p>
        </p:txBody>
      </p:sp>
      <p:sp>
        <p:nvSpPr>
          <p:cNvPr id="4" name="PlaceHolder 3"/>
          <p:cNvSpPr>
            <a:spLocks noGrp="1"/>
          </p:cNvSpPr>
          <p:nvPr>
            <p:ph type="dt" idx="33"/>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A2C84-1247-4534-81D1-136C3E1EBB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48D490-CEA6-4844-A537-F749658D37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DAEFC9-887F-4E73-9938-6032D52864AA}"/>
              </a:ext>
            </a:extLst>
          </p:cNvPr>
          <p:cNvSpPr>
            <a:spLocks noGrp="1"/>
          </p:cNvSpPr>
          <p:nvPr>
            <p:ph type="dt" sz="half" idx="10"/>
          </p:nvPr>
        </p:nvSpPr>
        <p:spPr/>
        <p:txBody>
          <a:bodyPr/>
          <a:lstStyle/>
          <a:p>
            <a:fld id="{D208048B-57AF-4F53-BC84-8E0A1033FBEC}" type="datetimeFigureOut">
              <a:rPr lang="en-US"/>
              <a:t>10/15/2024</a:t>
            </a:fld>
            <a:endParaRPr lang="en-US"/>
          </a:p>
        </p:txBody>
      </p:sp>
      <p:sp>
        <p:nvSpPr>
          <p:cNvPr id="5" name="Footer Placeholder 4">
            <a:extLst>
              <a:ext uri="{FF2B5EF4-FFF2-40B4-BE49-F238E27FC236}">
                <a16:creationId xmlns:a16="http://schemas.microsoft.com/office/drawing/2014/main" id="{ABFCF0CF-134A-404E-A177-9FAAA039F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A1B0DC-2D2C-408B-A577-904A2385C0AA}"/>
              </a:ext>
            </a:extLst>
          </p:cNvPr>
          <p:cNvSpPr>
            <a:spLocks noGrp="1"/>
          </p:cNvSpPr>
          <p:nvPr>
            <p:ph type="sldNum" sz="quarter" idx="12"/>
          </p:nvPr>
        </p:nvSpPr>
        <p:spPr/>
        <p:txBody>
          <a:bodyPr/>
          <a:lstStyle/>
          <a:p>
            <a:fld id="{BD8A8A1B-4E1E-43EF-8A39-7D4A3879B941}" type="slidenum">
              <a:rPr lang="en-US"/>
              <a:t>‹#›</a:t>
            </a:fld>
            <a:endParaRPr lang="en-US"/>
          </a:p>
        </p:txBody>
      </p:sp>
    </p:spTree>
    <p:extLst>
      <p:ext uri="{BB962C8B-B14F-4D97-AF65-F5344CB8AC3E}">
        <p14:creationId xmlns:p14="http://schemas.microsoft.com/office/powerpoint/2010/main" val="9428340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1" name="explode.wav"/>
          </p:stSnd>
        </p:sndAc>
      </p:transition>
    </mc:Choice>
    <mc:Fallback xmlns="">
      <p:transition spd="slow">
        <p:diamond/>
        <p:sndAc>
          <p:stSnd>
            <p:snd r:embed="rId3" name="explode.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F28B-45E3-4585-87E3-73838692A70B}"/>
              </a:ext>
            </a:extLst>
          </p:cNvPr>
          <p:cNvSpPr>
            <a:spLocks noGrp="1"/>
          </p:cNvSpPr>
          <p:nvPr>
            <p:ph type="ctrTitle"/>
          </p:nvPr>
        </p:nvSpPr>
        <p:spPr>
          <a:xfrm>
            <a:off x="457200" y="668049"/>
            <a:ext cx="7626795" cy="2841914"/>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A4F755B0-E17A-4B52-A99D-C35BB18BB2D0}"/>
              </a:ext>
            </a:extLst>
          </p:cNvPr>
          <p:cNvSpPr>
            <a:spLocks noGrp="1"/>
          </p:cNvSpPr>
          <p:nvPr>
            <p:ph type="subTitle" idx="1"/>
          </p:nvPr>
        </p:nvSpPr>
        <p:spPr>
          <a:xfrm>
            <a:off x="457200" y="3602038"/>
            <a:ext cx="7626795" cy="250172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390C28-805B-4DA6-A10E-651C0FD01716}"/>
              </a:ext>
            </a:extLst>
          </p:cNvPr>
          <p:cNvSpPr>
            <a:spLocks noGrp="1"/>
          </p:cNvSpPr>
          <p:nvPr>
            <p:ph type="dt" sz="half" idx="10"/>
          </p:nvPr>
        </p:nvSpPr>
        <p:spPr/>
        <p:txBody>
          <a:bodyPr/>
          <a:lstStyle/>
          <a:p>
            <a:fld id="{D208048B-57AF-4F53-BC84-8E0A1033FBEC}" type="datetimeFigureOut">
              <a:rPr lang="en-US"/>
              <a:t>10/15/2024</a:t>
            </a:fld>
            <a:endParaRPr lang="en-US"/>
          </a:p>
        </p:txBody>
      </p:sp>
      <p:sp>
        <p:nvSpPr>
          <p:cNvPr id="5" name="Footer Placeholder 4">
            <a:extLst>
              <a:ext uri="{FF2B5EF4-FFF2-40B4-BE49-F238E27FC236}">
                <a16:creationId xmlns:a16="http://schemas.microsoft.com/office/drawing/2014/main" id="{0D5EBBA9-C52F-4628-AE0D-DCD1772F9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5BAC57-F8E1-4B54-A111-CB53B32031AB}"/>
              </a:ext>
            </a:extLst>
          </p:cNvPr>
          <p:cNvSpPr>
            <a:spLocks noGrp="1"/>
          </p:cNvSpPr>
          <p:nvPr>
            <p:ph type="sldNum" sz="quarter" idx="12"/>
          </p:nvPr>
        </p:nvSpPr>
        <p:spPr/>
        <p:txBody>
          <a:bodyPr/>
          <a:lstStyle/>
          <a:p>
            <a:fld id="{BD8A8A1B-4E1E-43EF-8A39-7D4A3879B941}" type="slidenum">
              <a:rPr lang="en-US"/>
              <a:t>‹#›</a:t>
            </a:fld>
            <a:endParaRPr lang="en-US"/>
          </a:p>
        </p:txBody>
      </p:sp>
    </p:spTree>
    <p:extLst>
      <p:ext uri="{BB962C8B-B14F-4D97-AF65-F5344CB8AC3E}">
        <p14:creationId xmlns:p14="http://schemas.microsoft.com/office/powerpoint/2010/main" val="895597671"/>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1" name="explode.wav"/>
          </p:stSnd>
        </p:sndAc>
      </p:transition>
    </mc:Choice>
    <mc:Fallback xmlns="">
      <p:transition spd="slow">
        <p:diamond/>
        <p:sndAc>
          <p:stSnd>
            <p:snd r:embed="rId3" name="explode.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A9D1A-F943-4838-BA2F-6DF4F2EC9FEC}"/>
              </a:ext>
            </a:extLst>
          </p:cNvPr>
          <p:cNvSpPr>
            <a:spLocks noGrp="1"/>
          </p:cNvSpPr>
          <p:nvPr>
            <p:ph type="title"/>
          </p:nvPr>
        </p:nvSpPr>
        <p:spPr>
          <a:xfrm>
            <a:off x="457200" y="668049"/>
            <a:ext cx="7685037" cy="1363816"/>
          </a:xfrm>
        </p:spPr>
        <p:txBody>
          <a:bodyPr/>
          <a:lstStyle/>
          <a:p>
            <a:r>
              <a:rPr lang="en-US"/>
              <a:t>Click to edit Master title style</a:t>
            </a:r>
          </a:p>
        </p:txBody>
      </p:sp>
      <p:sp>
        <p:nvSpPr>
          <p:cNvPr id="3" name="Date Placeholder 2">
            <a:extLst>
              <a:ext uri="{FF2B5EF4-FFF2-40B4-BE49-F238E27FC236}">
                <a16:creationId xmlns:a16="http://schemas.microsoft.com/office/drawing/2014/main" id="{F6FEE401-3424-4696-A6FC-BBEE79379F9D}"/>
              </a:ext>
            </a:extLst>
          </p:cNvPr>
          <p:cNvSpPr>
            <a:spLocks noGrp="1"/>
          </p:cNvSpPr>
          <p:nvPr>
            <p:ph type="dt" sz="half" idx="10"/>
          </p:nvPr>
        </p:nvSpPr>
        <p:spPr/>
        <p:txBody>
          <a:bodyPr/>
          <a:lstStyle/>
          <a:p>
            <a:fld id="{D208048B-57AF-4F53-BC84-8E0A1033FBEC}" type="datetimeFigureOut">
              <a:rPr lang="en-US"/>
              <a:t>10/15/2024</a:t>
            </a:fld>
            <a:endParaRPr lang="en-US"/>
          </a:p>
        </p:txBody>
      </p:sp>
      <p:sp>
        <p:nvSpPr>
          <p:cNvPr id="4" name="Footer Placeholder 3">
            <a:extLst>
              <a:ext uri="{FF2B5EF4-FFF2-40B4-BE49-F238E27FC236}">
                <a16:creationId xmlns:a16="http://schemas.microsoft.com/office/drawing/2014/main" id="{01E9D767-A30A-4508-B510-99AB91737A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0979DC-F3D5-43AB-8A0F-9C8A14E0CEF4}"/>
              </a:ext>
            </a:extLst>
          </p:cNvPr>
          <p:cNvSpPr>
            <a:spLocks noGrp="1"/>
          </p:cNvSpPr>
          <p:nvPr>
            <p:ph type="sldNum" sz="quarter" idx="12"/>
          </p:nvPr>
        </p:nvSpPr>
        <p:spPr/>
        <p:txBody>
          <a:bodyPr/>
          <a:lstStyle/>
          <a:p>
            <a:fld id="{BD8A8A1B-4E1E-43EF-8A39-7D4A3879B941}" type="slidenum">
              <a:rPr lang="en-US"/>
              <a:t>‹#›</a:t>
            </a:fld>
            <a:endParaRPr lang="en-US"/>
          </a:p>
        </p:txBody>
      </p:sp>
    </p:spTree>
    <p:extLst>
      <p:ext uri="{BB962C8B-B14F-4D97-AF65-F5344CB8AC3E}">
        <p14:creationId xmlns:p14="http://schemas.microsoft.com/office/powerpoint/2010/main" val="245696327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1" name="explode.wav"/>
          </p:stSnd>
        </p:sndAc>
      </p:transition>
    </mc:Choice>
    <mc:Fallback xmlns="">
      <p:transition spd="slow">
        <p:diamond/>
        <p:sndAc>
          <p:stSnd>
            <p:snd r:embed="rId3" name="explode.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5"/>
          </p:nvPr>
        </p:nvSpPr>
        <p:spPr/>
        <p:txBody>
          <a:bodyPr/>
          <a:lstStyle/>
          <a:p>
            <a:r>
              <a:t>Footer</a:t>
            </a:r>
          </a:p>
        </p:txBody>
      </p:sp>
      <p:sp>
        <p:nvSpPr>
          <p:cNvPr id="3" name="PlaceHolder 2"/>
          <p:cNvSpPr>
            <a:spLocks noGrp="1"/>
          </p:cNvSpPr>
          <p:nvPr>
            <p:ph type="sldNum" idx="26"/>
          </p:nvPr>
        </p:nvSpPr>
        <p:spPr/>
        <p:txBody>
          <a:bodyPr/>
          <a:lstStyle/>
          <a:p>
            <a:fld id="{77C07474-AE50-40EC-81D9-2BC3385DF0A4}" type="slidenum">
              <a:t>‹#›</a:t>
            </a:fld>
            <a:endParaRPr/>
          </a:p>
        </p:txBody>
      </p:sp>
      <p:sp>
        <p:nvSpPr>
          <p:cNvPr id="4" name="PlaceHolder 3"/>
          <p:cNvSpPr>
            <a:spLocks noGrp="1"/>
          </p:cNvSpPr>
          <p:nvPr>
            <p:ph type="dt" idx="27"/>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audio" Target="../media/audio1.wav"/><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image" Target="../media/image1.jpeg"/><Relationship Id="rId5" Type="http://schemas.openxmlformats.org/officeDocument/2006/relationships/audio" Target="../media/audio1.wav"/><Relationship Id="rId4"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9.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10.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6" name="PlaceHolder 2"/>
          <p:cNvSpPr>
            <a:spLocks noGrp="1"/>
          </p:cNvSpPr>
          <p:nvPr>
            <p:ph type="ftr" idx="1"/>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32A08EE7-8B2C-4007-8615-29C7989AF235}"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14" name="PlaceHolder 2"/>
          <p:cNvSpPr>
            <a:spLocks noGrp="1"/>
          </p:cNvSpPr>
          <p:nvPr>
            <p:ph type="body"/>
          </p:nvPr>
        </p:nvSpPr>
        <p:spPr>
          <a:xfrm>
            <a:off x="609480" y="1604520"/>
            <a:ext cx="10972080" cy="39769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15" name="PlaceHolder 3"/>
          <p:cNvSpPr>
            <a:spLocks noGrp="1"/>
          </p:cNvSpPr>
          <p:nvPr>
            <p:ph type="ftr" idx="10"/>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16" name="PlaceHolder 4"/>
          <p:cNvSpPr>
            <a:spLocks noGrp="1"/>
          </p:cNvSpPr>
          <p:nvPr>
            <p:ph type="sldNum" idx="11"/>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8DEB75D5-FF0D-4DA0-8205-DC8A47E8FAF1}"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17" name="PlaceHolder 5"/>
          <p:cNvSpPr>
            <a:spLocks noGrp="1"/>
          </p:cNvSpPr>
          <p:nvPr>
            <p:ph type="dt" idx="12"/>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 name="PlaceHolder 1"/>
          <p:cNvSpPr>
            <a:spLocks noGrp="1"/>
          </p:cNvSpPr>
          <p:nvPr>
            <p:ph type="ftr" idx="25"/>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1" name="PlaceHolder 2"/>
          <p:cNvSpPr>
            <a:spLocks noGrp="1"/>
          </p:cNvSpPr>
          <p:nvPr>
            <p:ph type="sldNum" idx="26"/>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0269D972-48AC-48D9-BF1E-96E9CB2C23D2}"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2" name="PlaceHolder 3"/>
          <p:cNvSpPr>
            <a:spLocks noGrp="1"/>
          </p:cNvSpPr>
          <p:nvPr>
            <p:ph type="dt" idx="27"/>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p>
        </p:txBody>
      </p:sp>
      <p:sp>
        <p:nvSpPr>
          <p:cNvPr id="4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5" name="PlaceHolder 1"/>
          <p:cNvSpPr>
            <a:spLocks noGrp="1"/>
          </p:cNvSpPr>
          <p:nvPr>
            <p:ph type="ftr" idx="28"/>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6" name="PlaceHolder 2"/>
          <p:cNvSpPr>
            <a:spLocks noGrp="1"/>
          </p:cNvSpPr>
          <p:nvPr>
            <p:ph type="sldNum" idx="29"/>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1826ADC3-CD5B-4C3B-AA33-6B3604577995}"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7" name="PlaceHolder 3"/>
          <p:cNvSpPr>
            <a:spLocks noGrp="1"/>
          </p:cNvSpPr>
          <p:nvPr>
            <p:ph type="dt" idx="30"/>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8"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p>
        </p:txBody>
      </p:sp>
      <p:sp>
        <p:nvSpPr>
          <p:cNvPr id="49"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0" name="PlaceHolder 1"/>
          <p:cNvSpPr>
            <a:spLocks noGrp="1"/>
          </p:cNvSpPr>
          <p:nvPr>
            <p:ph type="ftr" idx="31"/>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51" name="PlaceHolder 2"/>
          <p:cNvSpPr>
            <a:spLocks noGrp="1"/>
          </p:cNvSpPr>
          <p:nvPr>
            <p:ph type="sldNum" idx="32"/>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63C887CD-C6DB-4BA4-8D2A-0219EBE6B3B1}"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52" name="PlaceHolder 3"/>
          <p:cNvSpPr>
            <a:spLocks noGrp="1"/>
          </p:cNvSpPr>
          <p:nvPr>
            <p:ph type="dt" idx="33"/>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5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p>
        </p:txBody>
      </p:sp>
      <p:sp>
        <p:nvSpPr>
          <p:cNvPr id="5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0"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Lst>
            </p:cNvPr>
            <p:cNvSpPr/>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Lst>
            </p:cNvPr>
            <p:cNvSpPr/>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Lst>
            </p:cNvPr>
            <p:cNvSpPr/>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7" name="Freeform: Shape 16">
              <a:extLst>
                <a:ext uri="{FF2B5EF4-FFF2-40B4-BE49-F238E27FC236}">
                  <a16:creationId xmlns:a16="http://schemas.microsoft.com/office/drawing/2014/main" id="{A985F09D-6969-44D0-B04F-4EDE0FEDAF63}"/>
                </a:ext>
              </a:extLst>
            </p:cNvPr>
            <p:cNvSpPr/>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a:p>
          </p:txBody>
        </p:sp>
        <p:sp>
          <p:nvSpPr>
            <p:cNvPr id="18" name="Graphic 9">
              <a:extLst>
                <a:ext uri="{FF2B5EF4-FFF2-40B4-BE49-F238E27FC236}">
                  <a16:creationId xmlns:a16="http://schemas.microsoft.com/office/drawing/2014/main" id="{003913A0-A3C0-4ED8-8920-318068FBC46F}"/>
                </a:ext>
              </a:extLst>
            </p:cNvPr>
            <p:cNvSpPr/>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12"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6">
              <a:alphaModFix amt="6000"/>
            </a:blip>
            <a:srcRect/>
            <a:tile tx="0" ty="0" sx="100000" sy="100000" flip="none" algn="tl"/>
          </a:blipFill>
          <a:ln w="9525" cap="flat">
            <a:noFill/>
            <a:prstDash val="solid"/>
            <a:miter/>
          </a:ln>
        </p:spPr>
        <p:txBody>
          <a:bodyPr rtlCol="0" anchor="ctr"/>
          <a:lstStyle/>
          <a:p>
            <a:endParaRPr lang="en-US"/>
          </a:p>
        </p:txBody>
      </p:sp>
      <p:sp>
        <p:nvSpPr>
          <p:cNvPr id="2" name="Title Placeholder 1">
            <a:extLst>
              <a:ext uri="{FF2B5EF4-FFF2-40B4-BE49-F238E27FC236}">
                <a16:creationId xmlns:a16="http://schemas.microsoft.com/office/drawing/2014/main" id="{093083B5-1505-44FE-894D-AA1AB6D60FCE}"/>
              </a:ext>
            </a:extLst>
          </p:cNvPr>
          <p:cNvSpPr>
            <a:spLocks noGrp="1"/>
          </p:cNvSpPr>
          <p:nvPr>
            <p:ph type="title"/>
          </p:nvPr>
        </p:nvSpPr>
        <p:spPr>
          <a:xfrm>
            <a:off x="457200" y="668049"/>
            <a:ext cx="7685037"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603F3930-F8C8-43B1-BC1A-6264F4ACB2E1}"/>
              </a:ext>
            </a:extLst>
          </p:cNvPr>
          <p:cNvSpPr>
            <a:spLocks noGrp="1"/>
          </p:cNvSpPr>
          <p:nvPr>
            <p:ph type="body" idx="1"/>
          </p:nvPr>
        </p:nvSpPr>
        <p:spPr>
          <a:xfrm>
            <a:off x="457200" y="2096713"/>
            <a:ext cx="7685037" cy="40802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F4F2F7-3ECA-43D7-BFF3-FBB407AEAB46}"/>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fld id="{D208048B-57AF-4F53-BC84-8E0A1033FBEC}" type="datetimeFigureOut">
              <a:rPr lang="en-US"/>
              <a:pPr/>
              <a:t>10/15/2024</a:t>
            </a:fld>
            <a:endParaRPr lang="en-US"/>
          </a:p>
        </p:txBody>
      </p:sp>
      <p:sp>
        <p:nvSpPr>
          <p:cNvPr id="5" name="Footer Placeholder 4">
            <a:extLst>
              <a:ext uri="{FF2B5EF4-FFF2-40B4-BE49-F238E27FC236}">
                <a16:creationId xmlns:a16="http://schemas.microsoft.com/office/drawing/2014/main" id="{1D3A193F-0B61-43DD-8E45-EFEAC43E3826}"/>
              </a:ext>
            </a:extLst>
          </p:cNvPr>
          <p:cNvSpPr>
            <a:spLocks noGrp="1"/>
          </p:cNvSpPr>
          <p:nvPr>
            <p:ph type="ftr" sz="quarter" idx="3"/>
          </p:nvPr>
        </p:nvSpPr>
        <p:spPr>
          <a:xfrm>
            <a:off x="457200" y="155448"/>
            <a:ext cx="41148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4625961-D3A8-4945-AEE4-EE1952DBDCAE}"/>
              </a:ext>
            </a:extLst>
          </p:cNvPr>
          <p:cNvSpPr>
            <a:spLocks noGrp="1"/>
          </p:cNvSpPr>
          <p:nvPr>
            <p:ph type="sldNum" sz="quarter" idx="4"/>
          </p:nvPr>
        </p:nvSpPr>
        <p:spPr>
          <a:xfrm>
            <a:off x="10954512" y="6355080"/>
            <a:ext cx="795528" cy="365760"/>
          </a:xfrm>
          <a:prstGeom prst="rect">
            <a:avLst/>
          </a:prstGeom>
        </p:spPr>
        <p:txBody>
          <a:bodyPr vert="horz" lIns="91440" tIns="45720" rIns="91440" bIns="45720" rtlCol="0" anchor="ctr"/>
          <a:lstStyle>
            <a:lvl1pPr algn="r">
              <a:defRPr sz="1000" spc="110" baseline="0">
                <a:solidFill>
                  <a:schemeClr val="tx1">
                    <a:tint val="75000"/>
                  </a:schemeClr>
                </a:solidFill>
              </a:defRPr>
            </a:lvl1pPr>
          </a:lstStyle>
          <a:p>
            <a:fld id="{BD8A8A1B-4E1E-43EF-8A39-7D4A3879B941}" type="slidenum">
              <a:rPr lang="en-US"/>
              <a:pPr/>
              <a:t>‹#›</a:t>
            </a:fld>
            <a:endParaRPr lang="en-US"/>
          </a:p>
        </p:txBody>
      </p:sp>
    </p:spTree>
    <p:extLst>
      <p:ext uri="{BB962C8B-B14F-4D97-AF65-F5344CB8AC3E}">
        <p14:creationId xmlns:p14="http://schemas.microsoft.com/office/powerpoint/2010/main" val="3894693273"/>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Lst>
  <mc:AlternateContent xmlns:mc="http://schemas.openxmlformats.org/markup-compatibility/2006" xmlns:p14="http://schemas.microsoft.com/office/powerpoint/2010/main">
    <mc:Choice Requires="p14">
      <p:transition spd="slow" p14:dur="800">
        <p:diamond/>
        <p:sndAc>
          <p:stSnd>
            <p:snd r:embed="rId5" name="explode.wav"/>
          </p:stSnd>
        </p:sndAc>
      </p:transition>
    </mc:Choice>
    <mc:Fallback xmlns="">
      <p:transition spd="slow">
        <p:diamond/>
        <p:sndAc>
          <p:stSnd>
            <p:snd r:embed="rId7" name="explode.wav"/>
          </p:stSnd>
        </p:sndAc>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 name="PlaceHolder 1"/>
          <p:cNvSpPr>
            <a:spLocks noGrp="1"/>
          </p:cNvSpPr>
          <p:nvPr>
            <p:ph type="ftr" idx="25"/>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1" name="PlaceHolder 2"/>
          <p:cNvSpPr>
            <a:spLocks noGrp="1"/>
          </p:cNvSpPr>
          <p:nvPr>
            <p:ph type="sldNum" idx="26"/>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0269D972-48AC-48D9-BF1E-96E9CB2C23D2}"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2" name="PlaceHolder 3"/>
          <p:cNvSpPr>
            <a:spLocks noGrp="1"/>
          </p:cNvSpPr>
          <p:nvPr>
            <p:ph type="dt" idx="27"/>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p>
        </p:txBody>
      </p:sp>
      <p:sp>
        <p:nvSpPr>
          <p:cNvPr id="4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14" name="PlaceHolder 2"/>
          <p:cNvSpPr>
            <a:spLocks noGrp="1"/>
          </p:cNvSpPr>
          <p:nvPr>
            <p:ph type="body"/>
          </p:nvPr>
        </p:nvSpPr>
        <p:spPr>
          <a:xfrm>
            <a:off x="609480" y="1604520"/>
            <a:ext cx="10972080" cy="39769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15" name="PlaceHolder 3"/>
          <p:cNvSpPr>
            <a:spLocks noGrp="1"/>
          </p:cNvSpPr>
          <p:nvPr>
            <p:ph type="ftr" idx="10"/>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16" name="PlaceHolder 4"/>
          <p:cNvSpPr>
            <a:spLocks noGrp="1"/>
          </p:cNvSpPr>
          <p:nvPr>
            <p:ph type="sldNum" idx="11"/>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8DEB75D5-FF0D-4DA0-8205-DC8A47E8FAF1}"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17" name="PlaceHolder 5"/>
          <p:cNvSpPr>
            <a:spLocks noGrp="1"/>
          </p:cNvSpPr>
          <p:nvPr>
            <p:ph type="dt" idx="12"/>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6" name="PlaceHolder 2"/>
          <p:cNvSpPr>
            <a:spLocks noGrp="1"/>
          </p:cNvSpPr>
          <p:nvPr>
            <p:ph type="ftr" idx="1"/>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32A08EE7-8B2C-4007-8615-29C7989AF235}"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2.wav"/><Relationship Id="rId2" Type="http://schemas.openxmlformats.org/officeDocument/2006/relationships/audio" Target="../media/audio2.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audio" Target="../media/audio3.wav"/><Relationship Id="rId1" Type="http://schemas.openxmlformats.org/officeDocument/2006/relationships/slideLayout" Target="../slideLayouts/slideLayout5.xml"/><Relationship Id="rId4" Type="http://schemas.openxmlformats.org/officeDocument/2006/relationships/audio" Target="../media/audio3.wav"/></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audio" Target="../media/audio3.wav"/><Relationship Id="rId1" Type="http://schemas.openxmlformats.org/officeDocument/2006/relationships/slideLayout" Target="../slideLayouts/slideLayout5.xml"/><Relationship Id="rId4" Type="http://schemas.openxmlformats.org/officeDocument/2006/relationships/audio" Target="../media/audio3.wav"/></Relationships>
</file>

<file path=ppt/slides/_rels/slide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audio" Target="../media/audio1.wav"/><Relationship Id="rId1" Type="http://schemas.openxmlformats.org/officeDocument/2006/relationships/slideLayout" Target="../slideLayouts/slideLayout6.xml"/><Relationship Id="rId5" Type="http://schemas.openxmlformats.org/officeDocument/2006/relationships/audio" Target="../media/audio1.wav"/><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audio" Target="../media/audio1.wav"/><Relationship Id="rId1" Type="http://schemas.openxmlformats.org/officeDocument/2006/relationships/slideLayout" Target="../slideLayouts/slideLayout6.xml"/><Relationship Id="rId6" Type="http://schemas.openxmlformats.org/officeDocument/2006/relationships/audio" Target="../media/audio1.wav"/><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audio" Target="../media/audio1.wav"/><Relationship Id="rId1" Type="http://schemas.openxmlformats.org/officeDocument/2006/relationships/slideLayout" Target="../slideLayouts/slideLayout6.xml"/><Relationship Id="rId6" Type="http://schemas.openxmlformats.org/officeDocument/2006/relationships/audio" Target="../media/audio1.wav"/><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8" Type="http://schemas.openxmlformats.org/officeDocument/2006/relationships/audio" Target="../media/audio3.wav"/><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audio" Target="../media/audio3.wav"/><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7.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audio" Target="../media/audio3.wav"/><Relationship Id="rId1" Type="http://schemas.openxmlformats.org/officeDocument/2006/relationships/slideLayout" Target="../slideLayouts/slideLayout10.xml"/><Relationship Id="rId4" Type="http://schemas.openxmlformats.org/officeDocument/2006/relationships/audio" Target="../media/audio3.wav"/></Relationships>
</file>

<file path=ppt/slides/_rels/slide3.xml.rels><?xml version="1.0" encoding="UTF-8" standalone="yes"?>
<Relationships xmlns="http://schemas.openxmlformats.org/package/2006/relationships"><Relationship Id="rId8" Type="http://schemas.openxmlformats.org/officeDocument/2006/relationships/audio" Target="../media/audio3.wav"/><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audio" Target="../media/audio3.wav"/><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audio" Target="../media/audio3.wav"/><Relationship Id="rId1" Type="http://schemas.openxmlformats.org/officeDocument/2006/relationships/slideLayout" Target="../slideLayouts/slideLayout10.xml"/><Relationship Id="rId4" Type="http://schemas.openxmlformats.org/officeDocument/2006/relationships/audio" Target="../media/audio3.wav"/></Relationships>
</file>

<file path=ppt/slides/_rels/slide3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audio" Target="../media/audio3.wav"/><Relationship Id="rId1" Type="http://schemas.openxmlformats.org/officeDocument/2006/relationships/slideLayout" Target="../slideLayouts/slideLayout10.xml"/><Relationship Id="rId4" Type="http://schemas.openxmlformats.org/officeDocument/2006/relationships/audio" Target="../media/audio3.wav"/></Relationships>
</file>

<file path=ppt/slides/_rels/slide33.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audio" Target="../media/audio3.wav"/><Relationship Id="rId1" Type="http://schemas.openxmlformats.org/officeDocument/2006/relationships/slideLayout" Target="../slideLayouts/slideLayout2.xml"/><Relationship Id="rId4" Type="http://schemas.openxmlformats.org/officeDocument/2006/relationships/audio" Target="../media/audio3.wav"/></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audio" Target="../media/audio3.wav"/><Relationship Id="rId1" Type="http://schemas.openxmlformats.org/officeDocument/2006/relationships/slideLayout" Target="../slideLayouts/slideLayout5.xml"/><Relationship Id="rId4" Type="http://schemas.openxmlformats.org/officeDocument/2006/relationships/audio" Target="../media/audio3.wav"/></Relationships>
</file>

<file path=ppt/slides/_rels/slide8.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audio" Target="../media/audio3.wav"/><Relationship Id="rId1" Type="http://schemas.openxmlformats.org/officeDocument/2006/relationships/slideLayout" Target="../slideLayouts/slideLayout4.xml"/><Relationship Id="rId5" Type="http://schemas.openxmlformats.org/officeDocument/2006/relationships/audio" Target="../media/audio3.wav"/><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5"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56" name="Group 9">
            <a:extLst>
              <a:ext uri="{C183D7F6-B498-43B3-948B-1728B52AA6E4}">
                <adec:decorative xmlns:adec="http://schemas.microsoft.com/office/drawing/2017/decorative" val="1"/>
              </a:ext>
            </a:extLst>
          </p:cNvPr>
          <p:cNvGrpSpPr/>
          <p:nvPr/>
        </p:nvGrpSpPr>
        <p:grpSpPr>
          <a:xfrm>
            <a:off x="0" y="1479600"/>
            <a:ext cx="1861200" cy="716760"/>
            <a:chOff x="0" y="1479600"/>
            <a:chExt cx="1861200" cy="716760"/>
          </a:xfrm>
        </p:grpSpPr>
        <p:sp>
          <p:nvSpPr>
            <p:cNvPr id="57" name="Freeform: Shape 10">
              <a:extLst>
                <a:ext uri="{C183D7F6-B498-43B3-948B-1728B52AA6E4}">
                  <adec:decorative xmlns:adec="http://schemas.microsoft.com/office/drawing/2017/decorative" val="1"/>
                </a:ext>
              </a:extLst>
            </p:cNvPr>
            <p:cNvSpPr/>
            <p:nvPr/>
          </p:nvSpPr>
          <p:spPr>
            <a:xfrm>
              <a:off x="0" y="14796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8" name="Freeform: Shape 11">
              <a:extLst>
                <a:ext uri="{C183D7F6-B498-43B3-948B-1728B52AA6E4}">
                  <adec:decorative xmlns:adec="http://schemas.microsoft.com/office/drawing/2017/decorative" val="1"/>
                </a:ext>
              </a:extLst>
            </p:cNvPr>
            <p:cNvSpPr/>
            <p:nvPr/>
          </p:nvSpPr>
          <p:spPr>
            <a:xfrm>
              <a:off x="0" y="19191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59" name="Freeform: Shape 13">
            <a:extLst>
              <a:ext uri="{C183D7F6-B498-43B3-948B-1728B52AA6E4}">
                <adec:decorative xmlns:adec="http://schemas.microsoft.com/office/drawing/2017/decorative" val="1"/>
              </a:ext>
            </a:extLst>
          </p:cNvPr>
          <p:cNvSpPr/>
          <p:nvPr/>
        </p:nvSpPr>
        <p:spPr>
          <a:xfrm>
            <a:off x="2018880" y="-34560"/>
            <a:ext cx="6654600" cy="6334920"/>
          </a:xfrm>
          <a:custGeom>
            <a:avLst/>
            <a:gdLst>
              <a:gd name="textAreaLeft" fmla="*/ 0 w 6654600"/>
              <a:gd name="textAreaRight" fmla="*/ 6655320 w 6654600"/>
              <a:gd name="textAreaTop" fmla="*/ 0 h 6334920"/>
              <a:gd name="textAreaBottom" fmla="*/ 6335640 h 6334920"/>
            </a:gdLst>
            <a:ahLst/>
            <a:cxnLst/>
            <a:rect l="textAreaLeft" t="textAreaTop" r="textAreaRight" b="textAreaBottom"/>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60" name="Freeform: Shape 15">
            <a:extLst>
              <a:ext uri="{C183D7F6-B498-43B3-948B-1728B52AA6E4}">
                <adec:decorative xmlns:adec="http://schemas.microsoft.com/office/drawing/2017/decorative" val="1"/>
              </a:ext>
            </a:extLst>
          </p:cNvPr>
          <p:cNvSpPr/>
          <p:nvPr/>
        </p:nvSpPr>
        <p:spPr>
          <a:xfrm>
            <a:off x="1955160" y="-23760"/>
            <a:ext cx="6704640" cy="6317640"/>
          </a:xfrm>
          <a:custGeom>
            <a:avLst/>
            <a:gdLst>
              <a:gd name="textAreaLeft" fmla="*/ 0 w 6704640"/>
              <a:gd name="textAreaRight" fmla="*/ 6705360 w 6704640"/>
              <a:gd name="textAreaTop" fmla="*/ 0 h 6317640"/>
              <a:gd name="textAreaBottom" fmla="*/ 6318360 h 6317640"/>
            </a:gdLst>
            <a:ahLst/>
            <a:cxnLst/>
            <a:rect l="textAreaLeft" t="textAreaTop" r="textAreaRight" b="textAreaBottom"/>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61" name="Freeform: Shape 17">
            <a:extLst>
              <a:ext uri="{C183D7F6-B498-43B3-948B-1728B52AA6E4}">
                <adec:decorative xmlns:adec="http://schemas.microsoft.com/office/drawing/2017/decorative" val="1"/>
              </a:ext>
            </a:extLst>
          </p:cNvPr>
          <p:cNvSpPr/>
          <p:nvPr/>
        </p:nvSpPr>
        <p:spPr>
          <a:xfrm>
            <a:off x="1787040" y="-23760"/>
            <a:ext cx="6704640" cy="6214320"/>
          </a:xfrm>
          <a:custGeom>
            <a:avLst/>
            <a:gdLst>
              <a:gd name="textAreaLeft" fmla="*/ 0 w 6704640"/>
              <a:gd name="textAreaRight" fmla="*/ 6705360 w 6704640"/>
              <a:gd name="textAreaTop" fmla="*/ 0 h 6214320"/>
              <a:gd name="textAreaBottom" fmla="*/ 6215040 h 6214320"/>
            </a:gdLst>
            <a:ahLst/>
            <a:cxnLst/>
            <a:rect l="textAreaLeft" t="textAreaTop" r="textAreaRight" b="textAreaBottom"/>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62" name="PlaceHolder 1"/>
          <p:cNvSpPr>
            <a:spLocks noGrp="1"/>
          </p:cNvSpPr>
          <p:nvPr>
            <p:ph type="title"/>
          </p:nvPr>
        </p:nvSpPr>
        <p:spPr>
          <a:xfrm>
            <a:off x="2242440" y="895320"/>
            <a:ext cx="5785560" cy="3010320"/>
          </a:xfrm>
          <a:prstGeom prst="rect">
            <a:avLst/>
          </a:prstGeom>
          <a:noFill/>
          <a:ln w="0">
            <a:noFill/>
          </a:ln>
        </p:spPr>
        <p:txBody>
          <a:bodyPr lIns="91440" tIns="45720" rIns="91440" bIns="45720" anchor="b">
            <a:normAutofit/>
          </a:bodyPr>
          <a:lstStyle/>
          <a:p>
            <a:pPr indent="0" algn="ctr" defTabSz="914400">
              <a:lnSpc>
                <a:spcPct val="90000"/>
              </a:lnSpc>
              <a:buNone/>
              <a:tabLst>
                <a:tab pos="0" algn="l"/>
              </a:tabLst>
            </a:pPr>
            <a:r>
              <a:rPr lang="en-IN" sz="5400" b="0" strike="noStrike" spc="-1">
                <a:solidFill>
                  <a:schemeClr val="lt1"/>
                </a:solidFill>
                <a:latin typeface="comic"/>
              </a:rPr>
              <a:t>ESW Presentation</a:t>
            </a:r>
            <a:endParaRPr lang="en-US" sz="5400" b="0" strike="noStrike" spc="-1">
              <a:solidFill>
                <a:srgbClr val="000000"/>
              </a:solidFill>
              <a:latin typeface="Arial"/>
            </a:endParaRPr>
          </a:p>
        </p:txBody>
      </p:sp>
      <p:sp>
        <p:nvSpPr>
          <p:cNvPr id="63" name="PlaceHolder 2"/>
          <p:cNvSpPr>
            <a:spLocks noGrp="1"/>
          </p:cNvSpPr>
          <p:nvPr>
            <p:ph type="subTitle"/>
          </p:nvPr>
        </p:nvSpPr>
        <p:spPr>
          <a:xfrm>
            <a:off x="2466360" y="4142160"/>
            <a:ext cx="5337720" cy="1054440"/>
          </a:xfrm>
          <a:prstGeom prst="rect">
            <a:avLst/>
          </a:prstGeom>
          <a:noFill/>
          <a:ln w="0">
            <a:noFill/>
          </a:ln>
        </p:spPr>
        <p:txBody>
          <a:bodyPr lIns="91440" tIns="45720" rIns="91440" bIns="45720" anchor="t">
            <a:normAutofit/>
          </a:bodyPr>
          <a:lstStyle/>
          <a:p>
            <a:pPr algn="ctr">
              <a:spcBef>
                <a:spcPts val="1001"/>
              </a:spcBef>
              <a:tabLst>
                <a:tab pos="0" algn="l"/>
              </a:tabLst>
            </a:pPr>
            <a:r>
              <a:rPr lang="en-IN" sz="2000" b="0" strike="noStrike" spc="-1">
                <a:solidFill>
                  <a:schemeClr val="lt1"/>
                </a:solidFill>
                <a:latin typeface="Aptos"/>
              </a:rPr>
              <a:t>Topic-Waste Detection and </a:t>
            </a:r>
            <a:r>
              <a:rPr lang="en-IN" sz="2000" spc="-1">
                <a:solidFill>
                  <a:schemeClr val="lt1"/>
                </a:solidFill>
                <a:latin typeface="Aptos"/>
              </a:rPr>
              <a:t>Segregation using Computer Vision Solutions and Algorithms </a:t>
            </a:r>
            <a:endParaRPr lang="en-US" sz="2000" b="0" strike="noStrike" spc="-1">
              <a:solidFill>
                <a:schemeClr val="lt1"/>
              </a:solidFill>
              <a:latin typeface="Arial"/>
            </a:endParaRPr>
          </a:p>
          <a:p>
            <a:pPr indent="0" algn="ctr" defTabSz="914400">
              <a:lnSpc>
                <a:spcPct val="90000"/>
              </a:lnSpc>
              <a:spcBef>
                <a:spcPts val="1001"/>
              </a:spcBef>
              <a:buNone/>
              <a:tabLst>
                <a:tab pos="0" algn="l"/>
              </a:tabLst>
            </a:pPr>
            <a:endParaRPr lang="en-US" sz="2000" b="0" strike="noStrike" spc="-1">
              <a:solidFill>
                <a:srgbClr val="000000"/>
              </a:solidFill>
              <a:latin typeface="Arial"/>
            </a:endParaRPr>
          </a:p>
          <a:p>
            <a:pPr indent="0" algn="ctr" defTabSz="914400">
              <a:lnSpc>
                <a:spcPct val="90000"/>
              </a:lnSpc>
              <a:spcBef>
                <a:spcPts val="1001"/>
              </a:spcBef>
              <a:buNone/>
              <a:tabLst>
                <a:tab pos="0" algn="l"/>
              </a:tabLst>
            </a:pPr>
            <a:endParaRPr lang="en-US" sz="2000" b="0" strike="noStrike" spc="-1">
              <a:solidFill>
                <a:srgbClr val="000000"/>
              </a:solidFill>
              <a:latin typeface="Arial"/>
            </a:endParaRPr>
          </a:p>
        </p:txBody>
      </p:sp>
      <p:sp>
        <p:nvSpPr>
          <p:cNvPr id="64" name="Graphic 212">
            <a:extLst>
              <a:ext uri="{C183D7F6-B498-43B3-948B-1728B52AA6E4}">
                <adec:decorative xmlns:adec="http://schemas.microsoft.com/office/drawing/2017/decorative" val="1"/>
              </a:ext>
            </a:extLst>
          </p:cNvPr>
          <p:cNvSpPr/>
          <p:nvPr/>
        </p:nvSpPr>
        <p:spPr>
          <a:xfrm>
            <a:off x="8534880" y="188640"/>
            <a:ext cx="1047600" cy="1047600"/>
          </a:xfrm>
          <a:custGeom>
            <a:avLst/>
            <a:gdLst>
              <a:gd name="textAreaLeft" fmla="*/ 0 w 1047600"/>
              <a:gd name="textAreaRight" fmla="*/ 1048320 w 1047600"/>
              <a:gd name="textAreaTop" fmla="*/ 0 h 1047600"/>
              <a:gd name="textAreaBottom" fmla="*/ 1048320 h 104760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65" name="Graphic 212">
            <a:extLst>
              <a:ext uri="{C183D7F6-B498-43B3-948B-1728B52AA6E4}">
                <adec:decorative xmlns:adec="http://schemas.microsoft.com/office/drawing/2017/decorative" val="1"/>
              </a:ext>
            </a:extLst>
          </p:cNvPr>
          <p:cNvSpPr/>
          <p:nvPr/>
        </p:nvSpPr>
        <p:spPr>
          <a:xfrm>
            <a:off x="8534880" y="188640"/>
            <a:ext cx="1047600" cy="1047600"/>
          </a:xfrm>
          <a:custGeom>
            <a:avLst/>
            <a:gdLst>
              <a:gd name="textAreaLeft" fmla="*/ 0 w 1047600"/>
              <a:gd name="textAreaRight" fmla="*/ 1048320 w 1047600"/>
              <a:gd name="textAreaTop" fmla="*/ 0 h 1047600"/>
              <a:gd name="textAreaBottom" fmla="*/ 1048320 h 104760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66" name="Graphic 185">
            <a:extLst>
              <a:ext uri="{C183D7F6-B498-43B3-948B-1728B52AA6E4}">
                <adec:decorative xmlns:adec="http://schemas.microsoft.com/office/drawing/2017/decorative" val="1"/>
              </a:ext>
            </a:extLst>
          </p:cNvPr>
          <p:cNvGrpSpPr/>
          <p:nvPr/>
        </p:nvGrpSpPr>
        <p:grpSpPr>
          <a:xfrm>
            <a:off x="9583200" y="3578400"/>
            <a:ext cx="1053720" cy="469080"/>
            <a:chOff x="9583200" y="3578400"/>
            <a:chExt cx="1053720" cy="469080"/>
          </a:xfrm>
        </p:grpSpPr>
        <p:sp>
          <p:nvSpPr>
            <p:cNvPr id="67" name="Freeform: Shape 24">
              <a:extLst>
                <a:ext uri="{C183D7F6-B498-43B3-948B-1728B52AA6E4}">
                  <adec:decorative xmlns:adec="http://schemas.microsoft.com/office/drawing/2017/decorative" val="1"/>
                </a:ext>
              </a:extLst>
            </p:cNvPr>
            <p:cNvSpPr/>
            <p:nvPr/>
          </p:nvSpPr>
          <p:spPr>
            <a:xfrm>
              <a:off x="958320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68" name="Freeform: Shape 25">
              <a:extLst>
                <a:ext uri="{C183D7F6-B498-43B3-948B-1728B52AA6E4}">
                  <adec:decorative xmlns:adec="http://schemas.microsoft.com/office/drawing/2017/decorative" val="1"/>
                </a:ext>
              </a:extLst>
            </p:cNvPr>
            <p:cNvSpPr/>
            <p:nvPr/>
          </p:nvSpPr>
          <p:spPr>
            <a:xfrm>
              <a:off x="975780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69" name="Freeform: Shape 26">
              <a:extLst>
                <a:ext uri="{C183D7F6-B498-43B3-948B-1728B52AA6E4}">
                  <adec:decorative xmlns:adec="http://schemas.microsoft.com/office/drawing/2017/decorative" val="1"/>
                </a:ext>
              </a:extLst>
            </p:cNvPr>
            <p:cNvSpPr/>
            <p:nvPr/>
          </p:nvSpPr>
          <p:spPr>
            <a:xfrm>
              <a:off x="993276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70" name="Freeform: Shape 27">
              <a:extLst>
                <a:ext uri="{C183D7F6-B498-43B3-948B-1728B52AA6E4}">
                  <adec:decorative xmlns:adec="http://schemas.microsoft.com/office/drawing/2017/decorative" val="1"/>
                </a:ext>
              </a:extLst>
            </p:cNvPr>
            <p:cNvSpPr/>
            <p:nvPr/>
          </p:nvSpPr>
          <p:spPr>
            <a:xfrm>
              <a:off x="1010736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71" name="Freeform: Shape 28">
              <a:extLst>
                <a:ext uri="{C183D7F6-B498-43B3-948B-1728B52AA6E4}">
                  <adec:decorative xmlns:adec="http://schemas.microsoft.com/office/drawing/2017/decorative" val="1"/>
                </a:ext>
              </a:extLst>
            </p:cNvPr>
            <p:cNvSpPr/>
            <p:nvPr/>
          </p:nvSpPr>
          <p:spPr>
            <a:xfrm>
              <a:off x="1028232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72" name="Oval 30">
            <a:extLst>
              <a:ext uri="{C183D7F6-B498-43B3-948B-1728B52AA6E4}">
                <adec:decorative xmlns:adec="http://schemas.microsoft.com/office/drawing/2017/decorative" val="1"/>
              </a:ext>
            </a:extLst>
          </p:cNvPr>
          <p:cNvSpPr/>
          <p:nvPr/>
        </p:nvSpPr>
        <p:spPr>
          <a:xfrm>
            <a:off x="1444680" y="4910400"/>
            <a:ext cx="467280" cy="46728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73" name="Oval 32">
            <a:extLst>
              <a:ext uri="{C183D7F6-B498-43B3-948B-1728B52AA6E4}">
                <adec:decorative xmlns:adec="http://schemas.microsoft.com/office/drawing/2017/decorative" val="1"/>
              </a:ext>
            </a:extLst>
          </p:cNvPr>
          <p:cNvSpPr/>
          <p:nvPr/>
        </p:nvSpPr>
        <p:spPr>
          <a:xfrm>
            <a:off x="1444680" y="4910400"/>
            <a:ext cx="467280" cy="46728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74" name="Freeform: Shape 34">
            <a:extLst>
              <a:ext uri="{C183D7F6-B498-43B3-948B-1728B52AA6E4}">
                <adec:decorative xmlns:adec="http://schemas.microsoft.com/office/drawing/2017/decorative" val="1"/>
              </a:ext>
            </a:extLst>
          </p:cNvPr>
          <p:cNvSpPr/>
          <p:nvPr/>
        </p:nvSpPr>
        <p:spPr>
          <a:xfrm>
            <a:off x="9422640" y="4200840"/>
            <a:ext cx="2768760" cy="2656440"/>
          </a:xfrm>
          <a:custGeom>
            <a:avLst/>
            <a:gdLst>
              <a:gd name="textAreaLeft" fmla="*/ 0 w 2768760"/>
              <a:gd name="textAreaRight" fmla="*/ 2769480 w 2768760"/>
              <a:gd name="textAreaTop" fmla="*/ 0 h 2656440"/>
              <a:gd name="textAreaBottom" fmla="*/ 2657160 h 26564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75" name="Freeform: Shape 36">
            <a:extLst>
              <a:ext uri="{C183D7F6-B498-43B3-948B-1728B52AA6E4}">
                <adec:decorative xmlns:adec="http://schemas.microsoft.com/office/drawing/2017/decorative" val="1"/>
              </a:ext>
            </a:extLst>
          </p:cNvPr>
          <p:cNvSpPr/>
          <p:nvPr/>
        </p:nvSpPr>
        <p:spPr>
          <a:xfrm>
            <a:off x="9422640" y="4200840"/>
            <a:ext cx="2768760" cy="2656440"/>
          </a:xfrm>
          <a:custGeom>
            <a:avLst/>
            <a:gdLst>
              <a:gd name="textAreaLeft" fmla="*/ 0 w 2768760"/>
              <a:gd name="textAreaRight" fmla="*/ 2769480 w 2768760"/>
              <a:gd name="textAreaTop" fmla="*/ 0 h 2656440"/>
              <a:gd name="textAreaBottom" fmla="*/ 2657160 h 26564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sndAc>
          <p:stSnd>
            <p:snd r:embed="rId2" name="audio2.wav"/>
          </p:stSnd>
        </p:sndAc>
      </p:transition>
    </mc:Choice>
    <mc:Fallback xmlns="">
      <p:transition spd="slow">
        <p:fade/>
        <p:sndAc>
          <p:stSnd>
            <p:snd r:embed="rId3" name="audio2.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1"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2" name="Oval 9">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3" name="Oval 11">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4" name="Oval 13">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1" strike="noStrike" spc="-1">
                <a:solidFill>
                  <a:schemeClr val="lt1"/>
                </a:solidFill>
                <a:latin typeface="Aptos Display"/>
              </a:rPr>
              <a:t>Augmentation  &amp; Preprocessing </a:t>
            </a:r>
            <a:endParaRPr lang="en-US" sz="4400" b="0" strike="noStrike" spc="-1">
              <a:solidFill>
                <a:srgbClr val="000000"/>
              </a:solidFill>
              <a:latin typeface="Arial"/>
            </a:endParaRPr>
          </a:p>
        </p:txBody>
      </p:sp>
      <p:grpSp>
        <p:nvGrpSpPr>
          <p:cNvPr id="226" name="Group 15">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227" name="Freeform: Shape 16">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28" name="Freeform: Shape 17">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22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1" name="Oval 23">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2" name="Oval 25">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3"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rPr>
              <a:t>Preprocessing-  </a:t>
            </a:r>
            <a:r>
              <a:rPr lang="en-IN" sz="2200" b="0" strike="noStrike" spc="-1">
                <a:solidFill>
                  <a:schemeClr val="lt1"/>
                </a:solidFill>
                <a:latin typeface="Aptos"/>
              </a:rPr>
              <a:t>Properly orienting the images using auto orient and then resizing stretching the image to 640*640. This is the preprocessing phase.</a:t>
            </a:r>
            <a:endParaRPr lang="en-US" sz="22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rPr>
              <a:t>Augmentation- </a:t>
            </a:r>
            <a:r>
              <a:rPr lang="en-IN" sz="2200" b="0" strike="noStrike" spc="-1">
                <a:solidFill>
                  <a:schemeClr val="lt1"/>
                </a:solidFill>
                <a:latin typeface="Aptos"/>
              </a:rPr>
              <a:t>Performed transitions and transforms to the images already present in the dataset to increase the number of images in dataset. Basically, we have applied the h-v flip operation. This will help us making our model more accurate and precise.</a:t>
            </a:r>
            <a:endParaRPr lang="en-US" sz="2200" b="0" strike="noStrike" spc="-1">
              <a:solidFill>
                <a:srgbClr val="000000"/>
              </a:solidFill>
              <a:latin typeface="Arial"/>
            </a:endParaRPr>
          </a:p>
        </p:txBody>
      </p:sp>
      <p:grpSp>
        <p:nvGrpSpPr>
          <p:cNvPr id="23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235" name="Freeform: Shape 28">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6" name="Freeform: Shape 29">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7" name="Freeform: Shape 30">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8" name="Freeform: Shape 31">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9" name="Freeform: Shape 32">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40"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41" name="Oval 9">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42" name="Oval 11">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43" name="Oval 13">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44"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1" strike="noStrike" spc="-1">
                <a:solidFill>
                  <a:schemeClr val="lt1"/>
                </a:solidFill>
                <a:latin typeface="Aptos Display"/>
              </a:rPr>
              <a:t>Training &amp; Validating the model </a:t>
            </a:r>
            <a:endParaRPr lang="en-US" sz="4400" b="0" strike="noStrike" spc="-1">
              <a:solidFill>
                <a:srgbClr val="000000"/>
              </a:solidFill>
              <a:latin typeface="Arial"/>
            </a:endParaRPr>
          </a:p>
        </p:txBody>
      </p:sp>
      <p:grpSp>
        <p:nvGrpSpPr>
          <p:cNvPr id="245" name="Group 15">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246" name="Freeform: Shape 16">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47" name="Freeform: Shape 17">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248"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4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50" name="Oval 23">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51" name="Oval 25">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52"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fontScale="98333" lnSpcReduction="10000"/>
          </a:bodyPr>
          <a:lstStyle/>
          <a:p>
            <a:pPr marL="228600" indent="-228600" defTabSz="914400">
              <a:lnSpc>
                <a:spcPct val="90000"/>
              </a:lnSpc>
              <a:spcBef>
                <a:spcPts val="1001"/>
              </a:spcBef>
              <a:buClr>
                <a:srgbClr val="FFFFFF"/>
              </a:buClr>
              <a:buFont typeface="Arial"/>
              <a:buChar char="•"/>
            </a:pPr>
            <a:r>
              <a:rPr lang="en-US" sz="2400" b="1" strike="noStrike" spc="-1">
                <a:solidFill>
                  <a:schemeClr val="lt1"/>
                </a:solidFill>
                <a:latin typeface="Aptos"/>
              </a:rPr>
              <a:t>Training Phase- </a:t>
            </a:r>
            <a:r>
              <a:rPr lang="en-US" sz="2400" b="0" strike="noStrike" spc="-1">
                <a:solidFill>
                  <a:schemeClr val="lt1"/>
                </a:solidFill>
                <a:latin typeface="Aptos"/>
              </a:rPr>
              <a:t>After creating our own custom dataset we have trained the waste detection and segregation model using YOLOV8. After successfully training the model we were able to generate the required files (the .pt files).</a:t>
            </a:r>
            <a:endParaRPr lang="en-US" sz="24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US" sz="2400" b="1" strike="noStrike" spc="-1">
                <a:solidFill>
                  <a:schemeClr val="lt1"/>
                </a:solidFill>
                <a:latin typeface="Aptos"/>
              </a:rPr>
              <a:t>Validation- </a:t>
            </a:r>
            <a:r>
              <a:rPr lang="en-US" sz="2400" b="0" strike="noStrike" spc="-1">
                <a:solidFill>
                  <a:schemeClr val="lt1"/>
                </a:solidFill>
                <a:latin typeface="Aptos"/>
              </a:rPr>
              <a:t> We used the .pt files generated (as mentioned above) to validate our model. We also used YOLOV8 to validate our model. </a:t>
            </a:r>
            <a:endParaRPr lang="en-US" sz="2400" b="0" strike="noStrike" spc="-1">
              <a:solidFill>
                <a:srgbClr val="000000"/>
              </a:solidFill>
              <a:latin typeface="Arial"/>
            </a:endParaRPr>
          </a:p>
        </p:txBody>
      </p:sp>
      <p:grpSp>
        <p:nvGrpSpPr>
          <p:cNvPr id="253"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254" name="Freeform: Shape 28">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55" name="Freeform: Shape 29">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56" name="Freeform: Shape 30">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57" name="Freeform: Shape 31">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58" name="Freeform: Shape 32">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59" name="Rectangle 44">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260" name="Group 46">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grpSp>
          <p:nvGrpSpPr>
            <p:cNvPr id="261" name="Group 47">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262" name="Freeform: Shape 51">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63" name="Freeform: Shape 52">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264" name="Group 48">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265" name="Freeform: Shape 49">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66" name="Freeform: Shape 50">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grpSp>
        <p:nvGrpSpPr>
          <p:cNvPr id="267" name="Group 54">
            <a:extLst>
              <a:ext uri="{C183D7F6-B498-43B3-948B-1728B52AA6E4}">
                <adec:decorative xmlns:adec="http://schemas.microsoft.com/office/drawing/2017/decorative" val="1"/>
              </a:ext>
            </a:extLst>
          </p:cNvPr>
          <p:cNvGrpSpPr/>
          <p:nvPr/>
        </p:nvGrpSpPr>
        <p:grpSpPr>
          <a:xfrm>
            <a:off x="579600" y="1119600"/>
            <a:ext cx="4965120" cy="4597920"/>
            <a:chOff x="579600" y="1119600"/>
            <a:chExt cx="4965120" cy="4597920"/>
          </a:xfrm>
        </p:grpSpPr>
        <p:sp>
          <p:nvSpPr>
            <p:cNvPr id="268" name="Rectangle 55">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69" name="Rectangle 56">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sp>
        <p:nvSpPr>
          <p:cNvPr id="270" name="Rectangle 58">
            <a:extLst>
              <a:ext uri="{C183D7F6-B498-43B3-948B-1728B52AA6E4}">
                <adec:decorative xmlns:adec="http://schemas.microsoft.com/office/drawing/2017/decorative" val="1"/>
              </a:ext>
            </a:extLst>
          </p:cNvPr>
          <p:cNvSpPr/>
          <p:nvPr/>
        </p:nvSpPr>
        <p:spPr>
          <a:xfrm>
            <a:off x="554040" y="1073880"/>
            <a:ext cx="4859640" cy="452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71" name="PlaceHolder 1"/>
          <p:cNvSpPr>
            <a:spLocks noGrp="1"/>
          </p:cNvSpPr>
          <p:nvPr>
            <p:ph type="title"/>
          </p:nvPr>
        </p:nvSpPr>
        <p:spPr>
          <a:xfrm>
            <a:off x="838080" y="1254960"/>
            <a:ext cx="4323960" cy="2939040"/>
          </a:xfrm>
          <a:prstGeom prst="rect">
            <a:avLst/>
          </a:prstGeom>
          <a:noFill/>
          <a:ln w="0">
            <a:noFill/>
          </a:ln>
        </p:spPr>
        <p:txBody>
          <a:bodyPr lIns="91440" tIns="45720" rIns="91440" bIns="45720" anchor="b">
            <a:normAutofit/>
          </a:bodyPr>
          <a:lstStyle/>
          <a:p>
            <a:pPr indent="0" algn="ctr" defTabSz="914400">
              <a:lnSpc>
                <a:spcPct val="90000"/>
              </a:lnSpc>
              <a:buNone/>
              <a:tabLst>
                <a:tab pos="0" algn="l"/>
              </a:tabLst>
            </a:pPr>
            <a:r>
              <a:rPr lang="en-US" sz="5000" b="1" i="1" strike="noStrike" spc="-1">
                <a:solidFill>
                  <a:schemeClr val="lt1"/>
                </a:solidFill>
                <a:latin typeface="Aptos Display"/>
              </a:rPr>
              <a:t>Some insights into the model testing phase </a:t>
            </a:r>
            <a:endParaRPr lang="en-US" sz="5000" b="0" strike="noStrike" spc="-1">
              <a:solidFill>
                <a:srgbClr val="000000"/>
              </a:solidFill>
              <a:latin typeface="Arial"/>
            </a:endParaRPr>
          </a:p>
        </p:txBody>
      </p:sp>
      <p:pic>
        <p:nvPicPr>
          <p:cNvPr id="272" name="Picture Placeholder 5" descr="A person holding a soda bottle&#10;&#10;Description automatically generated"/>
          <p:cNvPicPr/>
          <p:nvPr/>
        </p:nvPicPr>
        <p:blipFill>
          <a:blip r:embed="rId3"/>
          <a:srcRect t="5974" r="4" b="5"/>
          <a:stretch/>
        </p:blipFill>
        <p:spPr>
          <a:xfrm>
            <a:off x="6094080" y="1117800"/>
            <a:ext cx="5732640" cy="4606560"/>
          </a:xfrm>
          <a:prstGeom prst="rect">
            <a:avLst/>
          </a:prstGeom>
          <a:ln w="28575">
            <a:noFill/>
          </a:ln>
          <a:scene3d>
            <a:camera prst="orthographicFront"/>
            <a:lightRig rig="twoPt" dir="t">
              <a:rot lat="0" lon="0" rev="7200000"/>
            </a:lightRig>
          </a:scene3d>
          <a:sp3d>
            <a:bevelT w="25400" h="19050"/>
            <a:contourClr>
              <a:srgbClr val="FFFFFF"/>
            </a:contourClr>
          </a:sp3d>
        </p:spPr>
      </p:pic>
      <p:sp>
        <p:nvSpPr>
          <p:cNvPr id="273" name="Freeform: Shape 60">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74" name="Freeform: Shape 62">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75" name="Oval 64">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76" name="Oval 66">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277"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278" name="Freeform: Shape 69">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79" name="Freeform: Shape 70">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0" name="Freeform: Shape 71">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1" name="Freeform: Shape 72">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2" name="Freeform: Shape 73">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283"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284" name="Freeform: Shape 76">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5" name="Freeform: Shape 77">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6" name="Freeform: Shape 78">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7" name="Freeform: Shape 79">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8" name="Freeform: Shape 80">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89" name="PlaceHolder 1"/>
          <p:cNvSpPr>
            <a:spLocks noGrp="1"/>
          </p:cNvSpPr>
          <p:nvPr>
            <p:ph type="title"/>
          </p:nvPr>
        </p:nvSpPr>
        <p:spPr>
          <a:xfrm>
            <a:off x="8153280" y="1128240"/>
            <a:ext cx="3433320" cy="1414440"/>
          </a:xfrm>
          <a:prstGeom prst="rect">
            <a:avLst/>
          </a:prstGeom>
          <a:noFill/>
          <a:ln w="0">
            <a:noFill/>
          </a:ln>
        </p:spPr>
        <p:txBody>
          <a:bodyPr lIns="91440" tIns="45720" rIns="91440" bIns="45720" anchor="t">
            <a:normAutofit/>
          </a:bodyPr>
          <a:lstStyle/>
          <a:p>
            <a:pPr indent="0" defTabSz="914400">
              <a:lnSpc>
                <a:spcPct val="90000"/>
              </a:lnSpc>
              <a:buNone/>
              <a:tabLst>
                <a:tab pos="0" algn="l"/>
              </a:tabLst>
            </a:pPr>
            <a:r>
              <a:rPr lang="en-US" sz="3200" b="1" i="1" strike="noStrike" spc="-1">
                <a:solidFill>
                  <a:schemeClr val="dk1"/>
                </a:solidFill>
                <a:latin typeface="Aptos Display"/>
              </a:rPr>
              <a:t>Stress Testing </a:t>
            </a:r>
            <a:r>
              <a:rPr lang="en-US" sz="3200" b="0" strike="noStrike" spc="-1">
                <a:solidFill>
                  <a:schemeClr val="dk1"/>
                </a:solidFill>
                <a:latin typeface="Aptos Display"/>
              </a:rPr>
              <a:t> </a:t>
            </a:r>
            <a:endParaRPr lang="en-US" sz="3200" b="0" strike="noStrike" spc="-1">
              <a:solidFill>
                <a:srgbClr val="000000"/>
              </a:solidFill>
              <a:latin typeface="Arial"/>
            </a:endParaRPr>
          </a:p>
        </p:txBody>
      </p:sp>
      <p:pic>
        <p:nvPicPr>
          <p:cNvPr id="290" name="Picture Placeholder 5" descr="A person holding a plastic bottle&#10;&#10;Description automatically generated"/>
          <p:cNvPicPr/>
          <p:nvPr/>
        </p:nvPicPr>
        <p:blipFill>
          <a:blip r:embed="rId3"/>
          <a:srcRect l="8903"/>
          <a:stretch/>
        </p:blipFill>
        <p:spPr>
          <a:xfrm>
            <a:off x="-9720" y="0"/>
            <a:ext cx="7571880" cy="6857280"/>
          </a:xfrm>
          <a:prstGeom prst="rect">
            <a:avLst/>
          </a:prstGeom>
          <a:ln w="0">
            <a:noFill/>
          </a:ln>
        </p:spPr>
      </p:pic>
      <p:cxnSp>
        <p:nvCxnSpPr>
          <p:cNvPr id="291" name="Straight Connector 21">
            <a:extLst>
              <a:ext uri="{C183D7F6-B498-43B3-948B-1728B52AA6E4}">
                <adec:decorative xmlns:adec="http://schemas.microsoft.com/office/drawing/2017/decorative" val="1"/>
              </a:ext>
            </a:extLst>
          </p:cNvPr>
          <p:cNvCxnSpPr/>
          <p:nvPr/>
        </p:nvCxnSpPr>
        <p:spPr>
          <a:xfrm>
            <a:off x="8199360" y="870840"/>
            <a:ext cx="737640" cy="720"/>
          </a:xfrm>
          <a:prstGeom prst="straightConnector1">
            <a:avLst/>
          </a:prstGeom>
          <a:ln w="57150">
            <a:solidFill>
              <a:srgbClr val="0F9ED5"/>
            </a:solidFill>
            <a:round/>
          </a:ln>
        </p:spPr>
      </p:cxnSp>
      <p:sp>
        <p:nvSpPr>
          <p:cNvPr id="292" name="PlaceHolder 2"/>
          <p:cNvSpPr>
            <a:spLocks noGrp="1"/>
          </p:cNvSpPr>
          <p:nvPr>
            <p:ph/>
          </p:nvPr>
        </p:nvSpPr>
        <p:spPr>
          <a:xfrm>
            <a:off x="8153280" y="2543400"/>
            <a:ext cx="3433320" cy="3598200"/>
          </a:xfrm>
          <a:prstGeom prst="rect">
            <a:avLst/>
          </a:prstGeom>
          <a:noFill/>
          <a:ln w="0">
            <a:noFill/>
          </a:ln>
        </p:spPr>
        <p:txBody>
          <a:bodyPr lIns="91440" tIns="45720" rIns="91440" bIns="45720" anchor="t">
            <a:normAutofit/>
          </a:bodyPr>
          <a:lstStyle/>
          <a:p>
            <a:pPr marL="432000" indent="-228600" defTabSz="914400">
              <a:lnSpc>
                <a:spcPct val="90000"/>
              </a:lnSpc>
              <a:spcBef>
                <a:spcPts val="1001"/>
              </a:spcBef>
              <a:buClr>
                <a:srgbClr val="000000"/>
              </a:buClr>
              <a:buFont typeface="Arial"/>
              <a:buChar char="•"/>
            </a:pPr>
            <a:r>
              <a:rPr lang="en-US" sz="2000" b="0" strike="noStrike" spc="-1">
                <a:solidFill>
                  <a:schemeClr val="dk1"/>
                </a:solidFill>
                <a:latin typeface="Aptos"/>
              </a:rPr>
              <a:t>Testing the accuracy of the model using crumbled plastic bottle. (since actual waste is thrown like that) </a:t>
            </a:r>
            <a:endParaRPr lang="en-US" sz="20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1716E-B72C-0AE3-9C62-575DD43E28D6}"/>
              </a:ext>
            </a:extLst>
          </p:cNvPr>
          <p:cNvSpPr>
            <a:spLocks noGrp="1"/>
          </p:cNvSpPr>
          <p:nvPr>
            <p:ph type="title"/>
          </p:nvPr>
        </p:nvSpPr>
        <p:spPr/>
        <p:txBody>
          <a:bodyPr/>
          <a:lstStyle/>
          <a:p>
            <a:r>
              <a:rPr lang="en-US"/>
              <a:t>Week-3,4 Timeline</a:t>
            </a:r>
            <a:endParaRPr lang="en-IN"/>
          </a:p>
        </p:txBody>
      </p:sp>
      <p:sp>
        <p:nvSpPr>
          <p:cNvPr id="3" name="Content Placeholder 2">
            <a:extLst>
              <a:ext uri="{FF2B5EF4-FFF2-40B4-BE49-F238E27FC236}">
                <a16:creationId xmlns:a16="http://schemas.microsoft.com/office/drawing/2014/main" id="{AF2BBF82-8CCE-6336-5DEC-2003AFB58CA2}"/>
              </a:ext>
            </a:extLst>
          </p:cNvPr>
          <p:cNvSpPr>
            <a:spLocks noGrp="1"/>
          </p:cNvSpPr>
          <p:nvPr>
            <p:ph idx="1"/>
          </p:nvPr>
        </p:nvSpPr>
        <p:spPr/>
        <p:txBody>
          <a:bodyPr/>
          <a:lstStyle/>
          <a:p>
            <a:pPr marL="0" indent="0" algn="l" rtl="0" fontAlgn="base">
              <a:buNone/>
            </a:pPr>
            <a:r>
              <a:rPr lang="en-US" sz="4000" b="1" i="1" u="sng">
                <a:effectLst/>
                <a:latin typeface="Calibri" panose="020F0502020204030204" pitchFamily="34" charset="0"/>
              </a:rPr>
              <a:t>• Task-1: Expansion of dataset</a:t>
            </a:r>
            <a:r>
              <a:rPr lang="en-US" sz="4000" b="0" i="0">
                <a:effectLst/>
                <a:latin typeface="Calibri" panose="020F0502020204030204" pitchFamily="34" charset="0"/>
              </a:rPr>
              <a:t> </a:t>
            </a:r>
            <a:endParaRPr lang="en-US" sz="4000" b="0" i="0">
              <a:effectLst/>
              <a:latin typeface="Segoe UI" panose="020B0502040204020203" pitchFamily="34" charset="0"/>
            </a:endParaRPr>
          </a:p>
          <a:p>
            <a:pPr marL="0" indent="0" algn="l" rtl="0" fontAlgn="base">
              <a:buNone/>
            </a:pPr>
            <a:r>
              <a:rPr lang="en-US" sz="4000" b="1" i="1" u="sng">
                <a:effectLst/>
                <a:latin typeface="Calibri" panose="020F0502020204030204" pitchFamily="34" charset="0"/>
              </a:rPr>
              <a:t>• Task2: Uploading  and running the model on QIDK kit </a:t>
            </a:r>
            <a:r>
              <a:rPr lang="en-US" sz="4000" b="0" i="0">
                <a:effectLst/>
                <a:latin typeface="Calibri" panose="020F0502020204030204" pitchFamily="34" charset="0"/>
              </a:rPr>
              <a:t> </a:t>
            </a:r>
            <a:endParaRPr lang="en-US" sz="4000" b="0" i="0">
              <a:effectLst/>
              <a:latin typeface="Segoe UI" panose="020B0502040204020203" pitchFamily="34" charset="0"/>
            </a:endParaRPr>
          </a:p>
          <a:p>
            <a:endParaRPr lang="en-IN"/>
          </a:p>
        </p:txBody>
      </p:sp>
    </p:spTree>
    <p:extLst>
      <p:ext uri="{BB962C8B-B14F-4D97-AF65-F5344CB8AC3E}">
        <p14:creationId xmlns:p14="http://schemas.microsoft.com/office/powerpoint/2010/main" val="394946223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0ADE-1F3F-2C04-1510-F8B85A40412C}"/>
              </a:ext>
            </a:extLst>
          </p:cNvPr>
          <p:cNvSpPr>
            <a:spLocks noGrp="1"/>
          </p:cNvSpPr>
          <p:nvPr>
            <p:ph type="title"/>
          </p:nvPr>
        </p:nvSpPr>
        <p:spPr/>
        <p:txBody>
          <a:bodyPr/>
          <a:lstStyle/>
          <a:p>
            <a:r>
              <a:rPr lang="en-US"/>
              <a:t>DATASET EXPANSION &amp; MODIFICATION</a:t>
            </a:r>
            <a:endParaRPr lang="en-IN"/>
          </a:p>
        </p:txBody>
      </p:sp>
      <p:sp>
        <p:nvSpPr>
          <p:cNvPr id="3" name="Content Placeholder 2">
            <a:extLst>
              <a:ext uri="{FF2B5EF4-FFF2-40B4-BE49-F238E27FC236}">
                <a16:creationId xmlns:a16="http://schemas.microsoft.com/office/drawing/2014/main" id="{D4806E09-3398-09D5-3465-4AF9ADB2894A}"/>
              </a:ext>
            </a:extLst>
          </p:cNvPr>
          <p:cNvSpPr>
            <a:spLocks noGrp="1"/>
          </p:cNvSpPr>
          <p:nvPr>
            <p:ph idx="1"/>
          </p:nvPr>
        </p:nvSpPr>
        <p:spPr/>
        <p:txBody>
          <a:bodyPr>
            <a:normAutofit fontScale="92500"/>
          </a:bodyPr>
          <a:lstStyle/>
          <a:p>
            <a:r>
              <a:rPr lang="en-US" sz="2800"/>
              <a:t>Adding More Images to Dataset: We clicked more and more photos and also uploaded images from internet (ImageNet to be precise). </a:t>
            </a:r>
          </a:p>
          <a:p>
            <a:r>
              <a:rPr lang="en-US" sz="2800"/>
              <a:t>Annotating the added images: We annotated the added images making the model more accurate and reliable.</a:t>
            </a:r>
          </a:p>
          <a:p>
            <a:r>
              <a:rPr lang="en-US" sz="2800"/>
              <a:t>Augmentation: </a:t>
            </a:r>
            <a:r>
              <a:rPr lang="en-IN" sz="2800"/>
              <a:t>Performed transitions and transforms to the images already present in the dataset to increase the number of images in dataset. Basically, we have applied the h-v flip operation.</a:t>
            </a:r>
          </a:p>
        </p:txBody>
      </p:sp>
    </p:spTree>
    <p:extLst>
      <p:ext uri="{BB962C8B-B14F-4D97-AF65-F5344CB8AC3E}">
        <p14:creationId xmlns:p14="http://schemas.microsoft.com/office/powerpoint/2010/main" val="374833243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Background Fill">
            <a:extLst>
              <a:ext uri="{FF2B5EF4-FFF2-40B4-BE49-F238E27FC236}">
                <a16:creationId xmlns:a16="http://schemas.microsoft.com/office/drawing/2014/main" id="{03AE087C-11E2-4305-9282-D7F122FE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A941D972-233E-D55E-7244-113A84EC09BD}"/>
              </a:ext>
            </a:extLst>
          </p:cNvPr>
          <p:cNvSpPr>
            <a:spLocks noGrp="1"/>
          </p:cNvSpPr>
          <p:nvPr>
            <p:ph type="title"/>
          </p:nvPr>
        </p:nvSpPr>
        <p:spPr>
          <a:xfrm>
            <a:off x="1247078" y="-1463312"/>
            <a:ext cx="10830939" cy="2702474"/>
          </a:xfrm>
        </p:spPr>
        <p:txBody>
          <a:bodyPr anchor="b">
            <a:normAutofit/>
          </a:bodyPr>
          <a:lstStyle/>
          <a:p>
            <a:r>
              <a:rPr lang="en-US">
                <a:solidFill>
                  <a:srgbClr val="FFFFFF"/>
                </a:solidFill>
              </a:rPr>
              <a:t>      EXAMPLE OF MODEL TESTING</a:t>
            </a:r>
          </a:p>
        </p:txBody>
      </p:sp>
      <p:grpSp>
        <p:nvGrpSpPr>
          <p:cNvPr id="14" name="Group 13">
            <a:extLst>
              <a:ext uri="{FF2B5EF4-FFF2-40B4-BE49-F238E27FC236}">
                <a16:creationId xmlns:a16="http://schemas.microsoft.com/office/drawing/2014/main" id="{5BEF4E68-4209-401D-9695-1BA6259863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959CD86A-B36A-4C71-AE65-B317AE72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856F8064-7965-465D-9A2B-8AA3A9BAB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7" name="Freeform: Shape 16">
              <a:extLst>
                <a:ext uri="{FF2B5EF4-FFF2-40B4-BE49-F238E27FC236}">
                  <a16:creationId xmlns:a16="http://schemas.microsoft.com/office/drawing/2014/main" id="{5F086EF7-5D22-4239-837D-A4A39396F6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8" name="Freeform: Shape 17">
              <a:extLst>
                <a:ext uri="{FF2B5EF4-FFF2-40B4-BE49-F238E27FC236}">
                  <a16:creationId xmlns:a16="http://schemas.microsoft.com/office/drawing/2014/main" id="{4FEA8F6A-118A-402B-98AF-319F12807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9" name="Graphic 9">
              <a:extLst>
                <a:ext uri="{FF2B5EF4-FFF2-40B4-BE49-F238E27FC236}">
                  <a16:creationId xmlns:a16="http://schemas.microsoft.com/office/drawing/2014/main" id="{E623DD07-AD56-4AED-95D7-6458230471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Graphic 9">
              <a:extLst>
                <a:ext uri="{FF2B5EF4-FFF2-40B4-BE49-F238E27FC236}">
                  <a16:creationId xmlns:a16="http://schemas.microsoft.com/office/drawing/2014/main" id="{31B6B69F-C096-4B96-A0EC-63615A106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pic>
        <p:nvPicPr>
          <p:cNvPr id="7" name="Picture 6">
            <a:extLst>
              <a:ext uri="{FF2B5EF4-FFF2-40B4-BE49-F238E27FC236}">
                <a16:creationId xmlns:a16="http://schemas.microsoft.com/office/drawing/2014/main" id="{5A177663-A4B8-38FA-2B90-3B35D21EBEBC}"/>
              </a:ext>
            </a:extLst>
          </p:cNvPr>
          <p:cNvPicPr>
            <a:picLocks noChangeAspect="1"/>
          </p:cNvPicPr>
          <p:nvPr/>
        </p:nvPicPr>
        <p:blipFill>
          <a:blip r:embed="rId3"/>
          <a:srcRect t="29305" r="10692" b="14898"/>
          <a:stretch/>
        </p:blipFill>
        <p:spPr>
          <a:xfrm>
            <a:off x="6193141" y="1723067"/>
            <a:ext cx="5883040" cy="4080108"/>
          </a:xfrm>
          <a:prstGeom prst="rect">
            <a:avLst/>
          </a:prstGeom>
        </p:spPr>
      </p:pic>
      <p:pic>
        <p:nvPicPr>
          <p:cNvPr id="10" name="Picture 9">
            <a:extLst>
              <a:ext uri="{FF2B5EF4-FFF2-40B4-BE49-F238E27FC236}">
                <a16:creationId xmlns:a16="http://schemas.microsoft.com/office/drawing/2014/main" id="{83D6F47C-F75A-7940-C036-7EA97F97601F}"/>
              </a:ext>
            </a:extLst>
          </p:cNvPr>
          <p:cNvPicPr>
            <a:picLocks noChangeAspect="1"/>
          </p:cNvPicPr>
          <p:nvPr/>
        </p:nvPicPr>
        <p:blipFill>
          <a:blip r:embed="rId4"/>
          <a:srcRect t="28894" r="12871" b="14673"/>
          <a:stretch/>
        </p:blipFill>
        <p:spPr>
          <a:xfrm>
            <a:off x="468849" y="1715430"/>
            <a:ext cx="5619144" cy="4097027"/>
          </a:xfrm>
          <a:prstGeom prst="rect">
            <a:avLst/>
          </a:prstGeom>
        </p:spPr>
      </p:pic>
    </p:spTree>
    <p:extLst>
      <p:ext uri="{BB962C8B-B14F-4D97-AF65-F5344CB8AC3E}">
        <p14:creationId xmlns:p14="http://schemas.microsoft.com/office/powerpoint/2010/main" val="52375573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5" name="explode.wav"/>
          </p:stSnd>
        </p:sndAc>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FAFB3478-4AEC-431E-93B2-1593839C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12" name="Color Fill">
            <a:extLst>
              <a:ext uri="{FF2B5EF4-FFF2-40B4-BE49-F238E27FC236}">
                <a16:creationId xmlns:a16="http://schemas.microsoft.com/office/drawing/2014/main" id="{A8A68745-355E-4D81-AA5F-942C71082A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4" name="Group 13">
            <a:extLst>
              <a:ext uri="{FF2B5EF4-FFF2-40B4-BE49-F238E27FC236}">
                <a16:creationId xmlns:a16="http://schemas.microsoft.com/office/drawing/2014/main" id="{4FF6C1C2-378C-406C-B0FD-35E9D77DCF5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64567" y="0"/>
            <a:ext cx="3244133" cy="6838336"/>
            <a:chOff x="8264567" y="0"/>
            <a:chExt cx="3244133" cy="6838336"/>
          </a:xfrm>
        </p:grpSpPr>
        <p:sp>
          <p:nvSpPr>
            <p:cNvPr id="15" name="Freeform: Shape 14">
              <a:extLst>
                <a:ext uri="{FF2B5EF4-FFF2-40B4-BE49-F238E27FC236}">
                  <a16:creationId xmlns:a16="http://schemas.microsoft.com/office/drawing/2014/main" id="{814B0136-7C74-44AA-9E26-B1D07BFF9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4567" y="3936270"/>
              <a:ext cx="3228636" cy="2902066"/>
            </a:xfrm>
            <a:custGeom>
              <a:avLst/>
              <a:gdLst>
                <a:gd name="connsiteX0" fmla="*/ 1616689 w 3228636"/>
                <a:gd name="connsiteY0" fmla="*/ 0 h 2902066"/>
                <a:gd name="connsiteX1" fmla="*/ 3228636 w 3228636"/>
                <a:gd name="connsiteY1" fmla="*/ 0 h 2902066"/>
                <a:gd name="connsiteX2" fmla="*/ 3228636 w 3228636"/>
                <a:gd name="connsiteY2" fmla="*/ 1611947 h 2902066"/>
                <a:gd name="connsiteX3" fmla="*/ 2640316 w 3228636"/>
                <a:gd name="connsiteY3" fmla="*/ 2859466 h 2902066"/>
                <a:gd name="connsiteX4" fmla="*/ 2583347 w 3228636"/>
                <a:gd name="connsiteY4" fmla="*/ 2902066 h 2902066"/>
                <a:gd name="connsiteX5" fmla="*/ 0 w 3228636"/>
                <a:gd name="connsiteY5" fmla="*/ 2902066 h 2902066"/>
                <a:gd name="connsiteX6" fmla="*/ 0 w 3228636"/>
                <a:gd name="connsiteY6" fmla="*/ 1616689 h 2902066"/>
                <a:gd name="connsiteX7" fmla="*/ 1616689 w 3228636"/>
                <a:gd name="connsiteY7" fmla="*/ 0 h 290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28636" h="2902066">
                  <a:moveTo>
                    <a:pt x="1616689" y="0"/>
                  </a:moveTo>
                  <a:lnTo>
                    <a:pt x="3228636" y="0"/>
                  </a:lnTo>
                  <a:lnTo>
                    <a:pt x="3228636" y="1611947"/>
                  </a:lnTo>
                  <a:cubicBezTo>
                    <a:pt x="3228636" y="2114193"/>
                    <a:pt x="2999619" y="2562943"/>
                    <a:pt x="2640316" y="2859466"/>
                  </a:cubicBezTo>
                  <a:lnTo>
                    <a:pt x="2583347" y="2902066"/>
                  </a:lnTo>
                  <a:lnTo>
                    <a:pt x="0" y="2902066"/>
                  </a:lnTo>
                  <a:lnTo>
                    <a:pt x="0" y="1616689"/>
                  </a:lnTo>
                  <a:cubicBezTo>
                    <a:pt x="0" y="723806"/>
                    <a:pt x="723807" y="0"/>
                    <a:pt x="1616689" y="0"/>
                  </a:cubicBezTo>
                  <a:close/>
                </a:path>
              </a:pathLst>
            </a:custGeom>
            <a:solidFill>
              <a:srgbClr val="FFFFFF"/>
            </a:solidFill>
            <a:ln w="38100" cap="flat">
              <a:solidFill>
                <a:srgbClr val="F7F7F7"/>
              </a:solidFill>
              <a:prstDash val="solid"/>
              <a:miter/>
            </a:ln>
          </p:spPr>
          <p:txBody>
            <a:bodyPr wrap="square" rtlCol="0" anchor="ctr">
              <a:noAutofit/>
            </a:bodyPr>
            <a:lstStyle/>
            <a:p>
              <a:endParaRPr lang="en-US"/>
            </a:p>
          </p:txBody>
        </p:sp>
        <p:sp>
          <p:nvSpPr>
            <p:cNvPr id="16" name="Graphic 9">
              <a:extLst>
                <a:ext uri="{FF2B5EF4-FFF2-40B4-BE49-F238E27FC236}">
                  <a16:creationId xmlns:a16="http://schemas.microsoft.com/office/drawing/2014/main" id="{96760ECB-BE8C-435B-822A-5FB28A02D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19319" y="969060"/>
              <a:ext cx="2786467" cy="2786467"/>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rgbClr val="FFFFFF"/>
            </a:solidFill>
            <a:ln w="38100" cap="flat">
              <a:solidFill>
                <a:srgbClr val="F7F7F7"/>
              </a:solidFill>
              <a:prstDash val="solid"/>
              <a:miter/>
            </a:ln>
          </p:spPr>
          <p:txBody>
            <a:bodyPr rtlCol="0" anchor="ctr"/>
            <a:lstStyle/>
            <a:p>
              <a:endParaRPr lang="en-US"/>
            </a:p>
          </p:txBody>
        </p:sp>
        <p:sp>
          <p:nvSpPr>
            <p:cNvPr id="17" name="Oval 16">
              <a:extLst>
                <a:ext uri="{FF2B5EF4-FFF2-40B4-BE49-F238E27FC236}">
                  <a16:creationId xmlns:a16="http://schemas.microsoft.com/office/drawing/2014/main" id="{E5831CDC-0983-48F8-BA34-1CADBAEB8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86302" y="693373"/>
              <a:ext cx="249092" cy="2490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6856FDD-26B4-4A1B-936E-97E7001EED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46663" y="3643335"/>
              <a:ext cx="355343" cy="355343"/>
            </a:xfrm>
            <a:prstGeom prst="ellipse">
              <a:avLst/>
            </a:prstGeom>
            <a:solidFill>
              <a:schemeClr val="accent1">
                <a:lumMod val="60000"/>
                <a:lumOff val="40000"/>
              </a:schemeClr>
            </a:solidFill>
            <a:ln w="9331" cap="flat">
              <a:noFill/>
              <a:prstDash val="solid"/>
              <a:miter/>
            </a:ln>
          </p:spPr>
          <p:txBody>
            <a:bodyPr rtlCol="0" anchor="ctr"/>
            <a:lstStyle/>
            <a:p>
              <a:endParaRPr lang="en-US">
                <a:solidFill>
                  <a:schemeClr val="tx1"/>
                </a:solidFill>
              </a:endParaRPr>
            </a:p>
          </p:txBody>
        </p:sp>
        <p:sp>
          <p:nvSpPr>
            <p:cNvPr id="19" name="Freeform: Shape 18">
              <a:extLst>
                <a:ext uri="{FF2B5EF4-FFF2-40B4-BE49-F238E27FC236}">
                  <a16:creationId xmlns:a16="http://schemas.microsoft.com/office/drawing/2014/main" id="{8A8C907D-FE8E-47D8-817B-3D105B411A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29471" y="0"/>
              <a:ext cx="2779229" cy="817919"/>
            </a:xfrm>
            <a:custGeom>
              <a:avLst/>
              <a:gdLst>
                <a:gd name="connsiteX0" fmla="*/ 0 w 2779229"/>
                <a:gd name="connsiteY0" fmla="*/ 0 h 817919"/>
                <a:gd name="connsiteX1" fmla="*/ 2779229 w 2779229"/>
                <a:gd name="connsiteY1" fmla="*/ 0 h 817919"/>
                <a:gd name="connsiteX2" fmla="*/ 2755430 w 2779229"/>
                <a:gd name="connsiteY2" fmla="*/ 49404 h 817919"/>
                <a:gd name="connsiteX3" fmla="*/ 1464180 w 2779229"/>
                <a:gd name="connsiteY3" fmla="*/ 817919 h 817919"/>
                <a:gd name="connsiteX4" fmla="*/ 0 w 2779229"/>
                <a:gd name="connsiteY4" fmla="*/ 817919 h 8179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9229" h="817919">
                  <a:moveTo>
                    <a:pt x="0" y="0"/>
                  </a:moveTo>
                  <a:lnTo>
                    <a:pt x="2779229" y="0"/>
                  </a:lnTo>
                  <a:lnTo>
                    <a:pt x="2755430" y="49404"/>
                  </a:lnTo>
                  <a:cubicBezTo>
                    <a:pt x="2506760" y="507168"/>
                    <a:pt x="2021765" y="817919"/>
                    <a:pt x="1464180" y="817919"/>
                  </a:cubicBezTo>
                  <a:lnTo>
                    <a:pt x="0" y="817919"/>
                  </a:lnTo>
                  <a:close/>
                </a:path>
              </a:pathLst>
            </a:custGeom>
            <a:solidFill>
              <a:schemeClr val="accent1">
                <a:lumMod val="60000"/>
                <a:lumOff val="40000"/>
                <a:alpha val="60000"/>
              </a:schemeClr>
            </a:solidFill>
            <a:ln w="9331" cap="flat">
              <a:noFill/>
              <a:prstDash val="solid"/>
              <a:miter/>
            </a:ln>
          </p:spPr>
          <p:txBody>
            <a:bodyPr rtlCol="0" anchor="ctr"/>
            <a:lstStyle/>
            <a:p>
              <a:endParaRPr lang="en-US"/>
            </a:p>
          </p:txBody>
        </p:sp>
      </p:grpSp>
      <p:sp>
        <p:nvSpPr>
          <p:cNvPr id="21" name="Texture">
            <a:extLst>
              <a:ext uri="{FF2B5EF4-FFF2-40B4-BE49-F238E27FC236}">
                <a16:creationId xmlns:a16="http://schemas.microsoft.com/office/drawing/2014/main" id="{2E922E9E-A29B-4164-A634-B718A4336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3">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05CDD59F-A644-2AC8-A76D-240E8B11D397}"/>
              </a:ext>
            </a:extLst>
          </p:cNvPr>
          <p:cNvSpPr>
            <a:spLocks noGrp="1"/>
          </p:cNvSpPr>
          <p:nvPr>
            <p:ph type="title"/>
          </p:nvPr>
        </p:nvSpPr>
        <p:spPr>
          <a:xfrm>
            <a:off x="457200" y="758952"/>
            <a:ext cx="6943725" cy="1325563"/>
          </a:xfrm>
        </p:spPr>
        <p:txBody>
          <a:bodyPr anchor="b">
            <a:normAutofit/>
          </a:bodyPr>
          <a:lstStyle/>
          <a:p>
            <a:r>
              <a:rPr lang="en-US"/>
              <a:t>Testing the model</a:t>
            </a:r>
            <a:endParaRPr lang="en-IN"/>
          </a:p>
        </p:txBody>
      </p:sp>
      <p:sp>
        <p:nvSpPr>
          <p:cNvPr id="3" name="Content Placeholder 2">
            <a:extLst>
              <a:ext uri="{FF2B5EF4-FFF2-40B4-BE49-F238E27FC236}">
                <a16:creationId xmlns:a16="http://schemas.microsoft.com/office/drawing/2014/main" id="{24576FC0-9B2A-3D97-76CD-FEE53DEC623D}"/>
              </a:ext>
            </a:extLst>
          </p:cNvPr>
          <p:cNvSpPr>
            <a:spLocks noGrp="1"/>
          </p:cNvSpPr>
          <p:nvPr>
            <p:ph idx="1"/>
          </p:nvPr>
        </p:nvSpPr>
        <p:spPr>
          <a:xfrm>
            <a:off x="457200" y="2286000"/>
            <a:ext cx="6943725" cy="3887585"/>
          </a:xfrm>
        </p:spPr>
        <p:txBody>
          <a:bodyPr vert="horz" lIns="91440" tIns="45720" rIns="91440" bIns="45720" rtlCol="0">
            <a:normAutofit/>
          </a:bodyPr>
          <a:lstStyle/>
          <a:p>
            <a:r>
              <a:rPr lang="en-US"/>
              <a:t>To effectively test the model we implemented the following steps:</a:t>
            </a:r>
          </a:p>
          <a:p>
            <a:r>
              <a:rPr lang="en-US"/>
              <a:t>1.  Waste Collection: We collected different types of wastes and added their images in addition to images of waste articles we already had in our dataset. We even added images of electrical wastes like </a:t>
            </a:r>
            <a:r>
              <a:rPr lang="en-US" b="1"/>
              <a:t>electrical cells, batteries</a:t>
            </a:r>
            <a:r>
              <a:rPr lang="en-US"/>
              <a:t> </a:t>
            </a:r>
            <a:r>
              <a:rPr lang="en-US" err="1"/>
              <a:t>etc</a:t>
            </a:r>
            <a:r>
              <a:rPr lang="en-US"/>
              <a:t>  to our dataset so that the model becomes more versatile in detecting waste.</a:t>
            </a:r>
          </a:p>
          <a:p>
            <a:r>
              <a:rPr lang="en-US"/>
              <a:t>2.  Testing the model: We tested our model in various ways. First, we detected solitary waste objects by testing only one object at a time and then successfully examined the scenario where different wastes are present in a single frame.  </a:t>
            </a:r>
            <a:endParaRPr lang="en-IN"/>
          </a:p>
        </p:txBody>
      </p:sp>
      <p:pic>
        <p:nvPicPr>
          <p:cNvPr id="5" name="Picture 4">
            <a:extLst>
              <a:ext uri="{FF2B5EF4-FFF2-40B4-BE49-F238E27FC236}">
                <a16:creationId xmlns:a16="http://schemas.microsoft.com/office/drawing/2014/main" id="{3FE6813F-9B85-7CD4-3A73-62F8301C75D0}"/>
              </a:ext>
            </a:extLst>
          </p:cNvPr>
          <p:cNvPicPr>
            <a:picLocks noChangeAspect="1"/>
          </p:cNvPicPr>
          <p:nvPr/>
        </p:nvPicPr>
        <p:blipFill>
          <a:blip r:embed="rId4"/>
          <a:stretch>
            <a:fillRect/>
          </a:stretch>
        </p:blipFill>
        <p:spPr>
          <a:xfrm>
            <a:off x="9165875" y="1419729"/>
            <a:ext cx="2148456" cy="2011844"/>
          </a:xfrm>
          <a:prstGeom prst="rect">
            <a:avLst/>
          </a:prstGeom>
        </p:spPr>
      </p:pic>
      <p:pic>
        <p:nvPicPr>
          <p:cNvPr id="4" name="Picture 3">
            <a:extLst>
              <a:ext uri="{FF2B5EF4-FFF2-40B4-BE49-F238E27FC236}">
                <a16:creationId xmlns:a16="http://schemas.microsoft.com/office/drawing/2014/main" id="{383816AB-8B83-CB06-425C-4F93D9746DBF}"/>
              </a:ext>
            </a:extLst>
          </p:cNvPr>
          <p:cNvPicPr>
            <a:picLocks noChangeAspect="1"/>
          </p:cNvPicPr>
          <p:nvPr/>
        </p:nvPicPr>
        <p:blipFill>
          <a:blip r:embed="rId5"/>
          <a:stretch>
            <a:fillRect/>
          </a:stretch>
        </p:blipFill>
        <p:spPr>
          <a:xfrm>
            <a:off x="8952522" y="4356604"/>
            <a:ext cx="2361809" cy="2210313"/>
          </a:xfrm>
          <a:prstGeom prst="rect">
            <a:avLst/>
          </a:prstGeom>
        </p:spPr>
      </p:pic>
    </p:spTree>
    <p:extLst>
      <p:ext uri="{BB962C8B-B14F-4D97-AF65-F5344CB8AC3E}">
        <p14:creationId xmlns:p14="http://schemas.microsoft.com/office/powerpoint/2010/main" val="104054331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6" name="explode.wav"/>
          </p:stSnd>
        </p:sndAc>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Background Fill">
            <a:extLst>
              <a:ext uri="{FF2B5EF4-FFF2-40B4-BE49-F238E27FC236}">
                <a16:creationId xmlns:a16="http://schemas.microsoft.com/office/drawing/2014/main" id="{FAFB3478-4AEC-431E-93B2-1593839C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25" name="Color Fill">
            <a:extLst>
              <a:ext uri="{FF2B5EF4-FFF2-40B4-BE49-F238E27FC236}">
                <a16:creationId xmlns:a16="http://schemas.microsoft.com/office/drawing/2014/main" id="{BA44E6CA-03F3-47EA-A9F3-5C0674E28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27" name="Group 26">
            <a:extLst>
              <a:ext uri="{FF2B5EF4-FFF2-40B4-BE49-F238E27FC236}">
                <a16:creationId xmlns:a16="http://schemas.microsoft.com/office/drawing/2014/main" id="{2133F6AA-C5A6-4FEB-9ED1-FE0D0ACFA8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187143" y="0"/>
            <a:ext cx="5001809" cy="3481385"/>
            <a:chOff x="7187143" y="0"/>
            <a:chExt cx="5001809" cy="3481385"/>
          </a:xfrm>
        </p:grpSpPr>
        <p:sp>
          <p:nvSpPr>
            <p:cNvPr id="28" name="Graphic 9">
              <a:extLst>
                <a:ext uri="{FF2B5EF4-FFF2-40B4-BE49-F238E27FC236}">
                  <a16:creationId xmlns:a16="http://schemas.microsoft.com/office/drawing/2014/main" id="{3B1B2AC5-337C-46C3-A6BD-0160092FDE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87143" y="484365"/>
              <a:ext cx="1603949" cy="1603948"/>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a:p>
          </p:txBody>
        </p:sp>
        <p:sp>
          <p:nvSpPr>
            <p:cNvPr id="29" name="Oval 28">
              <a:extLst>
                <a:ext uri="{FF2B5EF4-FFF2-40B4-BE49-F238E27FC236}">
                  <a16:creationId xmlns:a16="http://schemas.microsoft.com/office/drawing/2014/main" id="{7C45BC5D-08FB-4086-A3E8-8784E3CC4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7820" y="3215806"/>
              <a:ext cx="265579" cy="265579"/>
            </a:xfrm>
            <a:prstGeom prst="ellipse">
              <a:avLst/>
            </a:pr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endParaRPr lang="en-US">
                <a:solidFill>
                  <a:schemeClr val="tx1"/>
                </a:solidFill>
              </a:endParaRPr>
            </a:p>
          </p:txBody>
        </p:sp>
        <p:sp>
          <p:nvSpPr>
            <p:cNvPr id="30" name="Freeform: Shape 29">
              <a:extLst>
                <a:ext uri="{FF2B5EF4-FFF2-40B4-BE49-F238E27FC236}">
                  <a16:creationId xmlns:a16="http://schemas.microsoft.com/office/drawing/2014/main" id="{5BE65B3D-806E-4EE9-A243-AF409731E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52849" y="0"/>
              <a:ext cx="1303285" cy="962498"/>
            </a:xfrm>
            <a:custGeom>
              <a:avLst/>
              <a:gdLst>
                <a:gd name="connsiteX0" fmla="*/ 0 w 1303285"/>
                <a:gd name="connsiteY0" fmla="*/ 0 h 962498"/>
                <a:gd name="connsiteX1" fmla="*/ 1303285 w 1303285"/>
                <a:gd name="connsiteY1" fmla="*/ 0 h 962498"/>
                <a:gd name="connsiteX2" fmla="*/ 1298420 w 1303285"/>
                <a:gd name="connsiteY2" fmla="*/ 67508 h 962498"/>
                <a:gd name="connsiteX3" fmla="*/ 651642 w 1303285"/>
                <a:gd name="connsiteY3" fmla="*/ 962498 h 962498"/>
                <a:gd name="connsiteX4" fmla="*/ 4865 w 1303285"/>
                <a:gd name="connsiteY4" fmla="*/ 67508 h 962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285" h="962498">
                  <a:moveTo>
                    <a:pt x="0" y="0"/>
                  </a:moveTo>
                  <a:lnTo>
                    <a:pt x="1303285" y="0"/>
                  </a:lnTo>
                  <a:lnTo>
                    <a:pt x="1298420" y="67508"/>
                  </a:lnTo>
                  <a:cubicBezTo>
                    <a:pt x="1226555" y="570204"/>
                    <a:pt x="651642" y="962498"/>
                    <a:pt x="651642" y="962498"/>
                  </a:cubicBezTo>
                  <a:cubicBezTo>
                    <a:pt x="651642" y="962498"/>
                    <a:pt x="76729" y="570204"/>
                    <a:pt x="4865" y="67508"/>
                  </a:cubicBezTo>
                  <a:close/>
                </a:path>
              </a:pathLst>
            </a:custGeom>
            <a:solidFill>
              <a:schemeClr val="accent4">
                <a:lumMod val="60000"/>
                <a:lumOff val="40000"/>
                <a:alpha val="30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01BE894C-CB85-4672-80A1-65D7C50CC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60221" y="2032025"/>
              <a:ext cx="528731" cy="1057462"/>
            </a:xfrm>
            <a:custGeom>
              <a:avLst/>
              <a:gdLst>
                <a:gd name="connsiteX0" fmla="*/ 528731 w 528731"/>
                <a:gd name="connsiteY0" fmla="*/ 0 h 1057462"/>
                <a:gd name="connsiteX1" fmla="*/ 528731 w 528731"/>
                <a:gd name="connsiteY1" fmla="*/ 1057462 h 1057462"/>
                <a:gd name="connsiteX2" fmla="*/ 0 w 528731"/>
                <a:gd name="connsiteY2" fmla="*/ 528731 h 1057462"/>
                <a:gd name="connsiteX3" fmla="*/ 528731 w 528731"/>
                <a:gd name="connsiteY3" fmla="*/ 0 h 1057462"/>
              </a:gdLst>
              <a:ahLst/>
              <a:cxnLst>
                <a:cxn ang="0">
                  <a:pos x="connsiteX0" y="connsiteY0"/>
                </a:cxn>
                <a:cxn ang="0">
                  <a:pos x="connsiteX1" y="connsiteY1"/>
                </a:cxn>
                <a:cxn ang="0">
                  <a:pos x="connsiteX2" y="connsiteY2"/>
                </a:cxn>
                <a:cxn ang="0">
                  <a:pos x="connsiteX3" y="connsiteY3"/>
                </a:cxn>
              </a:cxnLst>
              <a:rect l="l" t="t" r="r" b="b"/>
              <a:pathLst>
                <a:path w="528731" h="1057462">
                  <a:moveTo>
                    <a:pt x="528731" y="0"/>
                  </a:moveTo>
                  <a:lnTo>
                    <a:pt x="528731" y="1057462"/>
                  </a:lnTo>
                  <a:cubicBezTo>
                    <a:pt x="236721" y="1057462"/>
                    <a:pt x="0" y="820741"/>
                    <a:pt x="0" y="528731"/>
                  </a:cubicBezTo>
                  <a:cubicBezTo>
                    <a:pt x="0" y="236721"/>
                    <a:pt x="236721" y="0"/>
                    <a:pt x="528731" y="0"/>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a:p>
          </p:txBody>
        </p:sp>
        <p:sp>
          <p:nvSpPr>
            <p:cNvPr id="32" name="Oval 31">
              <a:extLst>
                <a:ext uri="{FF2B5EF4-FFF2-40B4-BE49-F238E27FC236}">
                  <a16:creationId xmlns:a16="http://schemas.microsoft.com/office/drawing/2014/main" id="{2B016CF3-C523-43A5-8BEE-91E1D80AA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65922" y="253625"/>
              <a:ext cx="265579" cy="265579"/>
            </a:xfrm>
            <a:prstGeom prst="ellipse">
              <a:avLst/>
            </a:prstGeom>
            <a:solidFill>
              <a:schemeClr val="accent2"/>
            </a:solidFill>
            <a:ln w="9525" cap="flat">
              <a:noFill/>
              <a:prstDash val="solid"/>
              <a:miter/>
            </a:ln>
          </p:spPr>
          <p:txBody>
            <a:bodyPr rtlCol="0" anchor="ctr"/>
            <a:lstStyle/>
            <a:p>
              <a:endParaRPr lang="en-US">
                <a:solidFill>
                  <a:schemeClr val="tx1"/>
                </a:solidFill>
              </a:endParaRPr>
            </a:p>
          </p:txBody>
        </p:sp>
      </p:grpSp>
      <p:sp>
        <p:nvSpPr>
          <p:cNvPr id="34" name="Texture">
            <a:extLst>
              <a:ext uri="{FF2B5EF4-FFF2-40B4-BE49-F238E27FC236}">
                <a16:creationId xmlns:a16="http://schemas.microsoft.com/office/drawing/2014/main" id="{2E922E9E-A29B-4164-A634-B718A4336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3">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1366F0F4-A272-3701-3161-ADB1B9D6F008}"/>
              </a:ext>
            </a:extLst>
          </p:cNvPr>
          <p:cNvSpPr>
            <a:spLocks noGrp="1"/>
          </p:cNvSpPr>
          <p:nvPr>
            <p:ph type="title"/>
          </p:nvPr>
        </p:nvSpPr>
        <p:spPr>
          <a:xfrm>
            <a:off x="457200" y="758952"/>
            <a:ext cx="5351843" cy="1325563"/>
          </a:xfrm>
        </p:spPr>
        <p:txBody>
          <a:bodyPr anchor="b">
            <a:normAutofit/>
          </a:bodyPr>
          <a:lstStyle/>
          <a:p>
            <a:r>
              <a:rPr lang="en-US"/>
              <a:t>Major updates in model</a:t>
            </a:r>
          </a:p>
        </p:txBody>
      </p:sp>
      <p:sp>
        <p:nvSpPr>
          <p:cNvPr id="3" name="Content Placeholder 2">
            <a:extLst>
              <a:ext uri="{FF2B5EF4-FFF2-40B4-BE49-F238E27FC236}">
                <a16:creationId xmlns:a16="http://schemas.microsoft.com/office/drawing/2014/main" id="{88BCE2B2-4451-445C-708A-083CD208DA92}"/>
              </a:ext>
            </a:extLst>
          </p:cNvPr>
          <p:cNvSpPr>
            <a:spLocks noGrp="1"/>
          </p:cNvSpPr>
          <p:nvPr>
            <p:ph idx="1"/>
          </p:nvPr>
        </p:nvSpPr>
        <p:spPr>
          <a:xfrm>
            <a:off x="457200" y="2286000"/>
            <a:ext cx="5351843" cy="3986784"/>
          </a:xfrm>
        </p:spPr>
        <p:txBody>
          <a:bodyPr vert="horz" lIns="91440" tIns="45720" rIns="91440" bIns="45720" rtlCol="0" anchor="t">
            <a:normAutofit/>
          </a:bodyPr>
          <a:lstStyle/>
          <a:p>
            <a:r>
              <a:rPr lang="en-US" sz="2400"/>
              <a:t>Added more </a:t>
            </a:r>
            <a:r>
              <a:rPr lang="en-US" sz="2400" err="1"/>
              <a:t>snackbags</a:t>
            </a:r>
            <a:r>
              <a:rPr lang="en-US" sz="2400"/>
              <a:t> </a:t>
            </a:r>
          </a:p>
          <a:p>
            <a:endParaRPr lang="en-US" sz="2400"/>
          </a:p>
          <a:p>
            <a:r>
              <a:rPr lang="en-US" sz="2400"/>
              <a:t>Plates and spoons (disposables)  </a:t>
            </a:r>
          </a:p>
          <a:p>
            <a:pPr marL="0" indent="0">
              <a:buNone/>
            </a:pPr>
            <a:r>
              <a:rPr lang="en-US" sz="2400"/>
              <a:t>   like in canteens</a:t>
            </a:r>
            <a:endParaRPr lang="en-US"/>
          </a:p>
          <a:p>
            <a:endParaRPr lang="en-US" sz="2400"/>
          </a:p>
          <a:p>
            <a:r>
              <a:rPr lang="en-US" sz="2400"/>
              <a:t>Batteries and cells</a:t>
            </a:r>
          </a:p>
          <a:p>
            <a:endParaRPr lang="en-US" sz="2400"/>
          </a:p>
          <a:p>
            <a:r>
              <a:rPr lang="en-US" sz="2400"/>
              <a:t>Straws</a:t>
            </a:r>
          </a:p>
          <a:p>
            <a:endParaRPr lang="en-US" sz="2400"/>
          </a:p>
          <a:p>
            <a:endParaRPr lang="en-US"/>
          </a:p>
          <a:p>
            <a:pPr marL="0" indent="0">
              <a:buNone/>
            </a:pPr>
            <a:endParaRPr lang="en-US"/>
          </a:p>
          <a:p>
            <a:endParaRPr lang="en-US"/>
          </a:p>
          <a:p>
            <a:pPr marL="0" indent="0">
              <a:buNone/>
            </a:pPr>
            <a:endParaRPr lang="en-US"/>
          </a:p>
        </p:txBody>
      </p:sp>
      <p:pic>
        <p:nvPicPr>
          <p:cNvPr id="5" name="Picture 4" descr="A screenshot of a computer screen&#10;&#10;Description automatically generated">
            <a:extLst>
              <a:ext uri="{FF2B5EF4-FFF2-40B4-BE49-F238E27FC236}">
                <a16:creationId xmlns:a16="http://schemas.microsoft.com/office/drawing/2014/main" id="{0226E3FB-0272-4A26-D5AA-E07D8FD904FE}"/>
              </a:ext>
            </a:extLst>
          </p:cNvPr>
          <p:cNvPicPr>
            <a:picLocks noChangeAspect="1"/>
          </p:cNvPicPr>
          <p:nvPr/>
        </p:nvPicPr>
        <p:blipFill>
          <a:blip r:embed="rId4"/>
          <a:srcRect l="7250" r="-5" b="-5"/>
          <a:stretch/>
        </p:blipFill>
        <p:spPr>
          <a:xfrm>
            <a:off x="5034158" y="1992"/>
            <a:ext cx="5424778" cy="5465418"/>
          </a:xfrm>
          <a:custGeom>
            <a:avLst/>
            <a:gdLst/>
            <a:ahLst/>
            <a:cxnLst/>
            <a:rect l="l" t="t" r="r" b="b"/>
            <a:pathLst>
              <a:path w="3129592" h="3129592">
                <a:moveTo>
                  <a:pt x="1564796" y="0"/>
                </a:moveTo>
                <a:cubicBezTo>
                  <a:pt x="2429009" y="0"/>
                  <a:pt x="3129592" y="700583"/>
                  <a:pt x="3129592" y="1564796"/>
                </a:cubicBezTo>
                <a:cubicBezTo>
                  <a:pt x="3129592" y="2429009"/>
                  <a:pt x="2429009" y="3129592"/>
                  <a:pt x="1564796" y="3129592"/>
                </a:cubicBezTo>
                <a:cubicBezTo>
                  <a:pt x="700583" y="3129592"/>
                  <a:pt x="0" y="2429009"/>
                  <a:pt x="0" y="1564796"/>
                </a:cubicBezTo>
                <a:cubicBezTo>
                  <a:pt x="0" y="700583"/>
                  <a:pt x="700583" y="0"/>
                  <a:pt x="1564796" y="0"/>
                </a:cubicBezTo>
                <a:close/>
              </a:path>
            </a:pathLst>
          </a:custGeom>
        </p:spPr>
      </p:pic>
      <p:pic>
        <p:nvPicPr>
          <p:cNvPr id="4" name="Picture 3" descr="A screenshot of a bed&#10;&#10;Description automatically generated">
            <a:extLst>
              <a:ext uri="{FF2B5EF4-FFF2-40B4-BE49-F238E27FC236}">
                <a16:creationId xmlns:a16="http://schemas.microsoft.com/office/drawing/2014/main" id="{46704A10-52C9-A864-A797-416A5A7155F4}"/>
              </a:ext>
            </a:extLst>
          </p:cNvPr>
          <p:cNvPicPr>
            <a:picLocks noChangeAspect="1"/>
          </p:cNvPicPr>
          <p:nvPr/>
        </p:nvPicPr>
        <p:blipFill>
          <a:blip r:embed="rId5"/>
          <a:srcRect r="7255" b="5"/>
          <a:stretch/>
        </p:blipFill>
        <p:spPr>
          <a:xfrm>
            <a:off x="9062723" y="3609127"/>
            <a:ext cx="2988957" cy="2938157"/>
          </a:xfrm>
          <a:custGeom>
            <a:avLst/>
            <a:gdLst/>
            <a:ahLst/>
            <a:cxnLst/>
            <a:rect l="l" t="t" r="r" b="b"/>
            <a:pathLst>
              <a:path w="3129592" h="3129592">
                <a:moveTo>
                  <a:pt x="1564796" y="0"/>
                </a:moveTo>
                <a:cubicBezTo>
                  <a:pt x="2429009" y="0"/>
                  <a:pt x="3129592" y="700583"/>
                  <a:pt x="3129592" y="1564796"/>
                </a:cubicBezTo>
                <a:cubicBezTo>
                  <a:pt x="3129592" y="2429009"/>
                  <a:pt x="2429009" y="3129592"/>
                  <a:pt x="1564796" y="3129592"/>
                </a:cubicBezTo>
                <a:cubicBezTo>
                  <a:pt x="700583" y="3129592"/>
                  <a:pt x="0" y="2429009"/>
                  <a:pt x="0" y="1564796"/>
                </a:cubicBezTo>
                <a:cubicBezTo>
                  <a:pt x="0" y="700583"/>
                  <a:pt x="700583" y="0"/>
                  <a:pt x="1564796" y="0"/>
                </a:cubicBezTo>
                <a:close/>
              </a:path>
            </a:pathLst>
          </a:custGeom>
        </p:spPr>
      </p:pic>
    </p:spTree>
    <p:extLst>
      <p:ext uri="{BB962C8B-B14F-4D97-AF65-F5344CB8AC3E}">
        <p14:creationId xmlns:p14="http://schemas.microsoft.com/office/powerpoint/2010/main" val="417705121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6" name="explode.wav"/>
          </p:stSnd>
        </p:sndAc>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7BF6E-B236-0BA1-89EF-46314D0974B6}"/>
              </a:ext>
            </a:extLst>
          </p:cNvPr>
          <p:cNvSpPr>
            <a:spLocks noGrp="1"/>
          </p:cNvSpPr>
          <p:nvPr>
            <p:ph type="title"/>
          </p:nvPr>
        </p:nvSpPr>
        <p:spPr/>
        <p:txBody>
          <a:bodyPr/>
          <a:lstStyle/>
          <a:p>
            <a:r>
              <a:rPr lang="en-US"/>
              <a:t>Model Deployment </a:t>
            </a:r>
            <a:endParaRPr lang="en-IN"/>
          </a:p>
        </p:txBody>
      </p:sp>
      <p:sp>
        <p:nvSpPr>
          <p:cNvPr id="3" name="Content Placeholder 2">
            <a:extLst>
              <a:ext uri="{FF2B5EF4-FFF2-40B4-BE49-F238E27FC236}">
                <a16:creationId xmlns:a16="http://schemas.microsoft.com/office/drawing/2014/main" id="{BE922E59-A155-1383-D042-250E4223F5AC}"/>
              </a:ext>
            </a:extLst>
          </p:cNvPr>
          <p:cNvSpPr>
            <a:spLocks noGrp="1"/>
          </p:cNvSpPr>
          <p:nvPr>
            <p:ph idx="1"/>
          </p:nvPr>
        </p:nvSpPr>
        <p:spPr/>
        <p:txBody>
          <a:bodyPr>
            <a:normAutofit lnSpcReduction="10000"/>
          </a:bodyPr>
          <a:lstStyle/>
          <a:p>
            <a:pPr algn="l" rtl="0" fontAlgn="base"/>
            <a:r>
              <a:rPr lang="en-US" b="1" i="1" u="sng">
                <a:effectLst/>
                <a:latin typeface="Calibri" panose="020F0502020204030204" pitchFamily="34" charset="0"/>
              </a:rPr>
              <a:t>Uploading Model to QIDK kit:</a:t>
            </a:r>
            <a:r>
              <a:rPr lang="en-US" b="0" i="0">
                <a:effectLst/>
                <a:latin typeface="Calibri" panose="020F0502020204030204" pitchFamily="34" charset="0"/>
              </a:rPr>
              <a:t> </a:t>
            </a:r>
            <a:endParaRPr lang="en-US" b="0" i="0">
              <a:effectLst/>
              <a:latin typeface="Segoe UI" panose="020B0502040204020203" pitchFamily="34" charset="0"/>
            </a:endParaRPr>
          </a:p>
          <a:p>
            <a:pPr algn="l" rtl="0" fontAlgn="base"/>
            <a:r>
              <a:rPr lang="en-US" b="1" i="1" u="none" strike="noStrike">
                <a:effectLst/>
                <a:latin typeface="Calibri" panose="020F0502020204030204" pitchFamily="34" charset="0"/>
              </a:rPr>
              <a:t>We followed the following procedure to upload our model to the QIDK kit (android model) -</a:t>
            </a:r>
            <a:r>
              <a:rPr lang="en-US" b="0" i="0">
                <a:effectLst/>
                <a:latin typeface="Calibri" panose="020F0502020204030204" pitchFamily="34" charset="0"/>
              </a:rPr>
              <a:t> </a:t>
            </a:r>
            <a:endParaRPr lang="en-US" b="0" i="0">
              <a:effectLst/>
              <a:latin typeface="Segoe UI" panose="020B0502040204020203" pitchFamily="34" charset="0"/>
            </a:endParaRPr>
          </a:p>
          <a:p>
            <a:pPr algn="l" rtl="0" fontAlgn="base"/>
            <a:r>
              <a:rPr lang="en-US" b="1" i="1" u="none" strike="noStrike">
                <a:effectLst/>
                <a:latin typeface="Calibri" panose="020F0502020204030204" pitchFamily="34" charset="0"/>
              </a:rPr>
              <a:t>1. Environment Setup</a:t>
            </a:r>
            <a:r>
              <a:rPr lang="en-US" b="0" i="0">
                <a:effectLst/>
                <a:latin typeface="Calibri" panose="020F0502020204030204" pitchFamily="34" charset="0"/>
              </a:rPr>
              <a:t> </a:t>
            </a:r>
            <a:endParaRPr lang="en-US" b="0" i="0">
              <a:effectLst/>
              <a:latin typeface="Segoe UI" panose="020B0502040204020203" pitchFamily="34" charset="0"/>
            </a:endParaRPr>
          </a:p>
          <a:p>
            <a:pPr algn="l" rtl="0" fontAlgn="base"/>
            <a:r>
              <a:rPr lang="en-US" b="1" i="0">
                <a:effectLst/>
                <a:latin typeface="Calibri" panose="020F0502020204030204" pitchFamily="34" charset="0"/>
              </a:rPr>
              <a:t>Before starting, we ensured that Android Studio was installed on our Linux machine. We downloaded Android Studio from the official website and installed the necessary components, including the SDK. The following configurations were necessary:  </a:t>
            </a:r>
            <a:endParaRPr lang="en-US" b="1" i="0">
              <a:effectLst/>
              <a:latin typeface="Segoe UI" panose="020B0502040204020203" pitchFamily="34" charset="0"/>
            </a:endParaRPr>
          </a:p>
          <a:p>
            <a:pPr algn="l" rtl="0" fontAlgn="base"/>
            <a:r>
              <a:rPr lang="en-US" b="1" i="0">
                <a:effectLst/>
                <a:latin typeface="Calibri" panose="020F0502020204030204" pitchFamily="34" charset="0"/>
              </a:rPr>
              <a:t>Selected Kotlin DSL for Gradle configuration. </a:t>
            </a:r>
            <a:endParaRPr lang="en-US" b="1" i="0">
              <a:effectLst/>
              <a:latin typeface="Segoe UI" panose="020B0502040204020203" pitchFamily="34" charset="0"/>
            </a:endParaRPr>
          </a:p>
          <a:p>
            <a:pPr algn="l" rtl="0" fontAlgn="base"/>
            <a:r>
              <a:rPr lang="en-US" b="1" i="0">
                <a:effectLst/>
                <a:latin typeface="Calibri" panose="020F0502020204030204" pitchFamily="34" charset="0"/>
              </a:rPr>
              <a:t>Created a new Android project called </a:t>
            </a:r>
            <a:r>
              <a:rPr lang="en-US" b="1" i="0" err="1">
                <a:effectLst/>
                <a:latin typeface="Calibri" panose="020F0502020204030204" pitchFamily="34" charset="0"/>
              </a:rPr>
              <a:t>esw</a:t>
            </a:r>
            <a:r>
              <a:rPr lang="en-US" b="1" i="0">
                <a:effectLst/>
                <a:latin typeface="Calibri" panose="020F0502020204030204" pitchFamily="34" charset="0"/>
              </a:rPr>
              <a:t> within Android Studio. </a:t>
            </a:r>
            <a:endParaRPr lang="en-US" b="1" i="0">
              <a:effectLst/>
              <a:latin typeface="Segoe UI" panose="020B0502040204020203" pitchFamily="34" charset="0"/>
            </a:endParaRPr>
          </a:p>
          <a:p>
            <a:pPr algn="l" rtl="0" fontAlgn="base"/>
            <a:r>
              <a:rPr lang="en-US" b="1" i="0">
                <a:effectLst/>
                <a:latin typeface="Calibri" panose="020F0502020204030204" pitchFamily="34" charset="0"/>
              </a:rPr>
              <a:t>Once Android Studio was properly set up, we proceeded to the next steps to integrate the .</a:t>
            </a:r>
            <a:r>
              <a:rPr lang="en-US" b="1" i="0" err="1">
                <a:effectLst/>
                <a:latin typeface="Calibri" panose="020F0502020204030204" pitchFamily="34" charset="0"/>
              </a:rPr>
              <a:t>dlc</a:t>
            </a:r>
            <a:r>
              <a:rPr lang="en-US" b="1" i="0">
                <a:effectLst/>
                <a:latin typeface="Calibri" panose="020F0502020204030204" pitchFamily="34" charset="0"/>
              </a:rPr>
              <a:t> model. </a:t>
            </a:r>
            <a:endParaRPr lang="en-US" b="1" i="0">
              <a:effectLst/>
              <a:latin typeface="Segoe UI" panose="020B0502040204020203" pitchFamily="34" charset="0"/>
            </a:endParaRPr>
          </a:p>
          <a:p>
            <a:endParaRPr lang="en-IN"/>
          </a:p>
        </p:txBody>
      </p:sp>
    </p:spTree>
    <p:extLst>
      <p:ext uri="{BB962C8B-B14F-4D97-AF65-F5344CB8AC3E}">
        <p14:creationId xmlns:p14="http://schemas.microsoft.com/office/powerpoint/2010/main" val="114482525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6" name="Rectangle 5">
            <a:extLst>
              <a:ext uri="{C183D7F6-B498-43B3-948B-1728B52AA6E4}">
                <adec:decorative xmlns:adec="http://schemas.microsoft.com/office/drawing/2017/decorative" val="1"/>
              </a:ext>
            </a:extLst>
          </p:cNvPr>
          <p:cNvSpPr/>
          <p:nvPr/>
        </p:nvSpPr>
        <p:spPr>
          <a:xfrm>
            <a:off x="10583"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77" name="PlaceHolder 1"/>
          <p:cNvSpPr>
            <a:spLocks noGrp="1"/>
          </p:cNvSpPr>
          <p:nvPr>
            <p:ph type="title"/>
          </p:nvPr>
        </p:nvSpPr>
        <p:spPr>
          <a:xfrm>
            <a:off x="1102320" y="694440"/>
            <a:ext cx="3552840" cy="547704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pc="-1">
                <a:solidFill>
                  <a:schemeClr val="lt1"/>
                </a:solidFill>
                <a:latin typeface="Aptos Display"/>
              </a:rPr>
              <a:t>MID</a:t>
            </a:r>
            <a:r>
              <a:rPr lang="en-IN" sz="4400" b="0" strike="noStrike" spc="-1">
                <a:solidFill>
                  <a:schemeClr val="lt1"/>
                </a:solidFill>
                <a:latin typeface="Aptos Display"/>
              </a:rPr>
              <a:t> EVALS</a:t>
            </a:r>
            <a:endParaRPr lang="en-US" sz="4400" b="0" strike="noStrike" spc="-1">
              <a:solidFill>
                <a:srgbClr val="000000"/>
              </a:solidFill>
              <a:latin typeface="Arial"/>
            </a:endParaRPr>
          </a:p>
        </p:txBody>
      </p:sp>
      <p:grpSp>
        <p:nvGrpSpPr>
          <p:cNvPr id="78" name="Graphic 38">
            <a:extLst>
              <a:ext uri="{C183D7F6-B498-43B3-948B-1728B52AA6E4}">
                <adec:decorative xmlns:adec="http://schemas.microsoft.com/office/drawing/2017/decorative" val="1"/>
              </a:ext>
            </a:extLst>
          </p:cNvPr>
          <p:cNvGrpSpPr/>
          <p:nvPr/>
        </p:nvGrpSpPr>
        <p:grpSpPr>
          <a:xfrm>
            <a:off x="0" y="203040"/>
            <a:ext cx="1909440" cy="708840"/>
            <a:chOff x="0" y="203040"/>
            <a:chExt cx="1909440" cy="708840"/>
          </a:xfrm>
        </p:grpSpPr>
        <p:sp>
          <p:nvSpPr>
            <p:cNvPr id="79" name="Freeform: Shape 10">
              <a:extLst>
                <a:ext uri="{C183D7F6-B498-43B3-948B-1728B52AA6E4}">
                  <adec:decorative xmlns:adec="http://schemas.microsoft.com/office/drawing/2017/decorative" val="1"/>
                </a:ext>
              </a:extLst>
            </p:cNvPr>
            <p:cNvSpPr/>
            <p:nvPr/>
          </p:nvSpPr>
          <p:spPr>
            <a:xfrm>
              <a:off x="0" y="203040"/>
              <a:ext cx="1909440" cy="273960"/>
            </a:xfrm>
            <a:custGeom>
              <a:avLst/>
              <a:gdLst>
                <a:gd name="textAreaLeft" fmla="*/ 0 w 1909440"/>
                <a:gd name="textAreaRight" fmla="*/ 1910160 w 1909440"/>
                <a:gd name="textAreaTop" fmla="*/ 0 h 273960"/>
                <a:gd name="textAreaBottom" fmla="*/ 274680 h 27396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0" name="Freeform: Shape 11">
              <a:extLst>
                <a:ext uri="{C183D7F6-B498-43B3-948B-1728B52AA6E4}">
                  <adec:decorative xmlns:adec="http://schemas.microsoft.com/office/drawing/2017/decorative" val="1"/>
                </a:ext>
              </a:extLst>
            </p:cNvPr>
            <p:cNvSpPr/>
            <p:nvPr/>
          </p:nvSpPr>
          <p:spPr>
            <a:xfrm>
              <a:off x="0" y="637920"/>
              <a:ext cx="1909440" cy="273960"/>
            </a:xfrm>
            <a:custGeom>
              <a:avLst/>
              <a:gdLst>
                <a:gd name="textAreaLeft" fmla="*/ 0 w 1909440"/>
                <a:gd name="textAreaRight" fmla="*/ 1910160 w 1909440"/>
                <a:gd name="textAreaTop" fmla="*/ 0 h 273960"/>
                <a:gd name="textAreaBottom" fmla="*/ 274680 h 27396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81" name="Graphic 4">
            <a:extLst>
              <a:ext uri="{C183D7F6-B498-43B3-948B-1728B52AA6E4}">
                <adec:decorative xmlns:adec="http://schemas.microsoft.com/office/drawing/2017/decorative" val="1"/>
              </a:ext>
            </a:extLst>
          </p:cNvPr>
          <p:cNvGrpSpPr/>
          <p:nvPr/>
        </p:nvGrpSpPr>
        <p:grpSpPr>
          <a:xfrm>
            <a:off x="4737600" y="2202840"/>
            <a:ext cx="974160" cy="974520"/>
            <a:chOff x="4737600" y="2202840"/>
            <a:chExt cx="974160" cy="974520"/>
          </a:xfrm>
        </p:grpSpPr>
        <p:sp>
          <p:nvSpPr>
            <p:cNvPr id="82" name="Freeform: Shape 14">
              <a:extLst>
                <a:ext uri="{C183D7F6-B498-43B3-948B-1728B52AA6E4}">
                  <adec:decorative xmlns:adec="http://schemas.microsoft.com/office/drawing/2017/decorative" val="1"/>
                </a:ext>
              </a:extLst>
            </p:cNvPr>
            <p:cNvSpPr/>
            <p:nvPr/>
          </p:nvSpPr>
          <p:spPr>
            <a:xfrm>
              <a:off x="4792320" y="2257920"/>
              <a:ext cx="206280" cy="206280"/>
            </a:xfrm>
            <a:custGeom>
              <a:avLst/>
              <a:gdLst>
                <a:gd name="textAreaLeft" fmla="*/ 0 w 206280"/>
                <a:gd name="textAreaRight" fmla="*/ 207000 w 206280"/>
                <a:gd name="textAreaTop" fmla="*/ 0 h 206280"/>
                <a:gd name="textAreaBottom" fmla="*/ 207000 h 206280"/>
              </a:gdLst>
              <a:ahLst/>
              <a:cxn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3" name="Freeform: Shape 15">
              <a:extLst>
                <a:ext uri="{C183D7F6-B498-43B3-948B-1728B52AA6E4}">
                  <adec:decorative xmlns:adec="http://schemas.microsoft.com/office/drawing/2017/decorative" val="1"/>
                </a:ext>
              </a:extLst>
            </p:cNvPr>
            <p:cNvSpPr/>
            <p:nvPr/>
          </p:nvSpPr>
          <p:spPr>
            <a:xfrm>
              <a:off x="4740840" y="2206440"/>
              <a:ext cx="421200" cy="421200"/>
            </a:xfrm>
            <a:custGeom>
              <a:avLst/>
              <a:gdLst>
                <a:gd name="textAreaLeft" fmla="*/ 0 w 421200"/>
                <a:gd name="textAreaRight" fmla="*/ 421920 w 421200"/>
                <a:gd name="textAreaTop" fmla="*/ 0 h 421200"/>
                <a:gd name="textAreaBottom" fmla="*/ 421920 h 421200"/>
              </a:gdLst>
              <a:ahLst/>
              <a:cxn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4" name="Freeform: Shape 16">
              <a:extLst>
                <a:ext uri="{C183D7F6-B498-43B3-948B-1728B52AA6E4}">
                  <adec:decorative xmlns:adec="http://schemas.microsoft.com/office/drawing/2017/decorative" val="1"/>
                </a:ext>
              </a:extLst>
            </p:cNvPr>
            <p:cNvSpPr/>
            <p:nvPr/>
          </p:nvSpPr>
          <p:spPr>
            <a:xfrm>
              <a:off x="4737600" y="2202840"/>
              <a:ext cx="538200" cy="538200"/>
            </a:xfrm>
            <a:custGeom>
              <a:avLst/>
              <a:gdLst>
                <a:gd name="textAreaLeft" fmla="*/ 0 w 538200"/>
                <a:gd name="textAreaRight" fmla="*/ 538920 w 538200"/>
                <a:gd name="textAreaTop" fmla="*/ 0 h 538200"/>
                <a:gd name="textAreaBottom" fmla="*/ 538920 h 538200"/>
              </a:gdLst>
              <a:ahLst/>
              <a:cxn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5" name="Freeform: Shape 17">
              <a:extLst>
                <a:ext uri="{C183D7F6-B498-43B3-948B-1728B52AA6E4}">
                  <adec:decorative xmlns:adec="http://schemas.microsoft.com/office/drawing/2017/decorative" val="1"/>
                </a:ext>
              </a:extLst>
            </p:cNvPr>
            <p:cNvSpPr/>
            <p:nvPr/>
          </p:nvSpPr>
          <p:spPr>
            <a:xfrm>
              <a:off x="4752000" y="2217240"/>
              <a:ext cx="617040" cy="617400"/>
            </a:xfrm>
            <a:custGeom>
              <a:avLst/>
              <a:gdLst>
                <a:gd name="textAreaLeft" fmla="*/ 0 w 617040"/>
                <a:gd name="textAreaRight" fmla="*/ 617760 w 617040"/>
                <a:gd name="textAreaTop" fmla="*/ 0 h 617400"/>
                <a:gd name="textAreaBottom" fmla="*/ 618120 h 617400"/>
              </a:gdLst>
              <a:ahLst/>
              <a:cxn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6" name="Freeform: Shape 18">
              <a:extLst>
                <a:ext uri="{C183D7F6-B498-43B3-948B-1728B52AA6E4}">
                  <adec:decorative xmlns:adec="http://schemas.microsoft.com/office/drawing/2017/decorative" val="1"/>
                </a:ext>
              </a:extLst>
            </p:cNvPr>
            <p:cNvSpPr/>
            <p:nvPr/>
          </p:nvSpPr>
          <p:spPr>
            <a:xfrm>
              <a:off x="4781160" y="2246760"/>
              <a:ext cx="667440" cy="667440"/>
            </a:xfrm>
            <a:custGeom>
              <a:avLst/>
              <a:gdLst>
                <a:gd name="textAreaLeft" fmla="*/ 0 w 667440"/>
                <a:gd name="textAreaRight" fmla="*/ 668160 w 667440"/>
                <a:gd name="textAreaTop" fmla="*/ 0 h 667440"/>
                <a:gd name="textAreaBottom" fmla="*/ 668160 h 667440"/>
              </a:gdLst>
              <a:ahLst/>
              <a:cxn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7" name="Freeform: Shape 19">
              <a:extLst>
                <a:ext uri="{C183D7F6-B498-43B3-948B-1728B52AA6E4}">
                  <adec:decorative xmlns:adec="http://schemas.microsoft.com/office/drawing/2017/decorative" val="1"/>
                </a:ext>
              </a:extLst>
            </p:cNvPr>
            <p:cNvSpPr/>
            <p:nvPr/>
          </p:nvSpPr>
          <p:spPr>
            <a:xfrm>
              <a:off x="4821840" y="2287440"/>
              <a:ext cx="695880" cy="695880"/>
            </a:xfrm>
            <a:custGeom>
              <a:avLst/>
              <a:gdLst>
                <a:gd name="textAreaLeft" fmla="*/ 0 w 695880"/>
                <a:gd name="textAreaRight" fmla="*/ 696600 w 695880"/>
                <a:gd name="textAreaTop" fmla="*/ 0 h 695880"/>
                <a:gd name="textAreaBottom" fmla="*/ 696600 h 695880"/>
              </a:gdLst>
              <a:ahLst/>
              <a:cxn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8" name="Freeform: Shape 20">
              <a:extLst>
                <a:ext uri="{C183D7F6-B498-43B3-948B-1728B52AA6E4}">
                  <adec:decorative xmlns:adec="http://schemas.microsoft.com/office/drawing/2017/decorative" val="1"/>
                </a:ext>
              </a:extLst>
            </p:cNvPr>
            <p:cNvSpPr/>
            <p:nvPr/>
          </p:nvSpPr>
          <p:spPr>
            <a:xfrm>
              <a:off x="4872240" y="2337840"/>
              <a:ext cx="704880" cy="704880"/>
            </a:xfrm>
            <a:custGeom>
              <a:avLst/>
              <a:gdLst>
                <a:gd name="textAreaLeft" fmla="*/ 0 w 704880"/>
                <a:gd name="textAreaRight" fmla="*/ 705600 w 704880"/>
                <a:gd name="textAreaTop" fmla="*/ 0 h 704880"/>
                <a:gd name="textAreaBottom" fmla="*/ 705600 h 704880"/>
              </a:gdLst>
              <a:ahLst/>
              <a:cxn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9" name="Freeform: Shape 21">
              <a:extLst>
                <a:ext uri="{C183D7F6-B498-43B3-948B-1728B52AA6E4}">
                  <adec:decorative xmlns:adec="http://schemas.microsoft.com/office/drawing/2017/decorative" val="1"/>
                </a:ext>
              </a:extLst>
            </p:cNvPr>
            <p:cNvSpPr/>
            <p:nvPr/>
          </p:nvSpPr>
          <p:spPr>
            <a:xfrm>
              <a:off x="4932360" y="2397240"/>
              <a:ext cx="695160" cy="695880"/>
            </a:xfrm>
            <a:custGeom>
              <a:avLst/>
              <a:gdLst>
                <a:gd name="textAreaLeft" fmla="*/ 0 w 695160"/>
                <a:gd name="textAreaRight" fmla="*/ 695880 w 695160"/>
                <a:gd name="textAreaTop" fmla="*/ 0 h 695880"/>
                <a:gd name="textAreaBottom" fmla="*/ 696600 h 695880"/>
              </a:gdLst>
              <a:ahLst/>
              <a:cxn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0" name="Freeform: Shape 22">
              <a:extLst>
                <a:ext uri="{C183D7F6-B498-43B3-948B-1728B52AA6E4}">
                  <adec:decorative xmlns:adec="http://schemas.microsoft.com/office/drawing/2017/decorative" val="1"/>
                </a:ext>
              </a:extLst>
            </p:cNvPr>
            <p:cNvSpPr/>
            <p:nvPr/>
          </p:nvSpPr>
          <p:spPr>
            <a:xfrm>
              <a:off x="5000400" y="2466000"/>
              <a:ext cx="667800" cy="667800"/>
            </a:xfrm>
            <a:custGeom>
              <a:avLst/>
              <a:gdLst>
                <a:gd name="textAreaLeft" fmla="*/ 0 w 667800"/>
                <a:gd name="textAreaRight" fmla="*/ 668520 w 667800"/>
                <a:gd name="textAreaTop" fmla="*/ 0 h 667800"/>
                <a:gd name="textAreaBottom" fmla="*/ 668520 h 667800"/>
              </a:gdLst>
              <a:ahLst/>
              <a:cxn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1" name="Freeform: Shape 23">
              <a:extLst>
                <a:ext uri="{C183D7F6-B498-43B3-948B-1728B52AA6E4}">
                  <adec:decorative xmlns:adec="http://schemas.microsoft.com/office/drawing/2017/decorative" val="1"/>
                </a:ext>
              </a:extLst>
            </p:cNvPr>
            <p:cNvSpPr/>
            <p:nvPr/>
          </p:nvSpPr>
          <p:spPr>
            <a:xfrm>
              <a:off x="5080320" y="2545920"/>
              <a:ext cx="617400" cy="617400"/>
            </a:xfrm>
            <a:custGeom>
              <a:avLst/>
              <a:gdLst>
                <a:gd name="textAreaLeft" fmla="*/ 0 w 617400"/>
                <a:gd name="textAreaRight" fmla="*/ 618120 w 617400"/>
                <a:gd name="textAreaTop" fmla="*/ 0 h 617400"/>
                <a:gd name="textAreaBottom" fmla="*/ 618120 h 617400"/>
              </a:gdLst>
              <a:ahLst/>
              <a:cxn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2" name="Freeform: Shape 24">
              <a:extLst>
                <a:ext uri="{C183D7F6-B498-43B3-948B-1728B52AA6E4}">
                  <adec:decorative xmlns:adec="http://schemas.microsoft.com/office/drawing/2017/decorative" val="1"/>
                </a:ext>
              </a:extLst>
            </p:cNvPr>
            <p:cNvSpPr/>
            <p:nvPr/>
          </p:nvSpPr>
          <p:spPr>
            <a:xfrm>
              <a:off x="5173560" y="2639160"/>
              <a:ext cx="538200" cy="538200"/>
            </a:xfrm>
            <a:custGeom>
              <a:avLst/>
              <a:gdLst>
                <a:gd name="textAreaLeft" fmla="*/ 0 w 538200"/>
                <a:gd name="textAreaRight" fmla="*/ 538920 w 538200"/>
                <a:gd name="textAreaTop" fmla="*/ 0 h 538200"/>
                <a:gd name="textAreaBottom" fmla="*/ 538920 h 538200"/>
              </a:gdLst>
              <a:ahLst/>
              <a:cxn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3" name="Freeform: Shape 25">
              <a:extLst>
                <a:ext uri="{C183D7F6-B498-43B3-948B-1728B52AA6E4}">
                  <adec:decorative xmlns:adec="http://schemas.microsoft.com/office/drawing/2017/decorative" val="1"/>
                </a:ext>
              </a:extLst>
            </p:cNvPr>
            <p:cNvSpPr/>
            <p:nvPr/>
          </p:nvSpPr>
          <p:spPr>
            <a:xfrm>
              <a:off x="5286960" y="2752560"/>
              <a:ext cx="421200" cy="421200"/>
            </a:xfrm>
            <a:custGeom>
              <a:avLst/>
              <a:gdLst>
                <a:gd name="textAreaLeft" fmla="*/ 0 w 421200"/>
                <a:gd name="textAreaRight" fmla="*/ 421920 w 421200"/>
                <a:gd name="textAreaTop" fmla="*/ 0 h 421200"/>
                <a:gd name="textAreaBottom" fmla="*/ 421920 h 421200"/>
              </a:gdLst>
              <a:ahLst/>
              <a:cxn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4" name="Freeform: Shape 26">
              <a:extLst>
                <a:ext uri="{C183D7F6-B498-43B3-948B-1728B52AA6E4}">
                  <adec:decorative xmlns:adec="http://schemas.microsoft.com/office/drawing/2017/decorative" val="1"/>
                </a:ext>
              </a:extLst>
            </p:cNvPr>
            <p:cNvSpPr/>
            <p:nvPr/>
          </p:nvSpPr>
          <p:spPr>
            <a:xfrm>
              <a:off x="5450760" y="2916360"/>
              <a:ext cx="205920" cy="205920"/>
            </a:xfrm>
            <a:custGeom>
              <a:avLst/>
              <a:gdLst>
                <a:gd name="textAreaLeft" fmla="*/ 0 w 205920"/>
                <a:gd name="textAreaRight" fmla="*/ 206640 w 205920"/>
                <a:gd name="textAreaTop" fmla="*/ 0 h 205920"/>
                <a:gd name="textAreaBottom" fmla="*/ 206640 h 205920"/>
              </a:gdLst>
              <a:ahLst/>
              <a:cxn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95" name="Oval 28">
            <a:extLst>
              <a:ext uri="{C183D7F6-B498-43B3-948B-1728B52AA6E4}">
                <adec:decorative xmlns:adec="http://schemas.microsoft.com/office/drawing/2017/decorative" val="1"/>
              </a:ext>
            </a:extLst>
          </p:cNvPr>
          <p:cNvSpPr/>
          <p:nvPr/>
        </p:nvSpPr>
        <p:spPr>
          <a:xfrm>
            <a:off x="599400" y="4752360"/>
            <a:ext cx="364320" cy="364320"/>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96" name="Oval 30">
            <a:extLst>
              <a:ext uri="{C183D7F6-B498-43B3-948B-1728B52AA6E4}">
                <adec:decorative xmlns:adec="http://schemas.microsoft.com/office/drawing/2017/decorative" val="1"/>
              </a:ext>
            </a:extLst>
          </p:cNvPr>
          <p:cNvSpPr/>
          <p:nvPr/>
        </p:nvSpPr>
        <p:spPr>
          <a:xfrm>
            <a:off x="599400" y="4752360"/>
            <a:ext cx="364320" cy="364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97"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lnSpcReduction="10000"/>
          </a:bodyPr>
          <a:lstStyle/>
          <a:p>
            <a:pPr indent="0" defTabSz="914400">
              <a:lnSpc>
                <a:spcPct val="90000"/>
              </a:lnSpc>
              <a:spcBef>
                <a:spcPts val="1001"/>
              </a:spcBef>
              <a:buNone/>
              <a:tabLst>
                <a:tab pos="0" algn="l"/>
              </a:tabLst>
            </a:pPr>
            <a:r>
              <a:rPr lang="en-IN" sz="2600" b="1" i="1" strike="noStrike" spc="-1">
                <a:solidFill>
                  <a:schemeClr val="lt1"/>
                </a:solidFill>
                <a:latin typeface="Aptos"/>
              </a:rPr>
              <a:t>Team Name- </a:t>
            </a:r>
            <a:r>
              <a:rPr lang="en-IN" sz="2600" b="1" i="1" strike="noStrike" spc="-1" err="1">
                <a:solidFill>
                  <a:schemeClr val="lt1"/>
                </a:solidFill>
                <a:latin typeface="Aptos"/>
              </a:rPr>
              <a:t>Sheta</a:t>
            </a:r>
            <a:r>
              <a:rPr lang="en-IN" sz="2600" b="1" i="1" strike="noStrike" spc="-1">
                <a:solidFill>
                  <a:schemeClr val="lt1"/>
                </a:solidFill>
                <a:latin typeface="Aptos"/>
              </a:rPr>
              <a:t> Ke </a:t>
            </a:r>
            <a:r>
              <a:rPr lang="en-IN" sz="2600" b="1" i="1" strike="noStrike" spc="-1" err="1">
                <a:solidFill>
                  <a:schemeClr val="lt1"/>
                </a:solidFill>
                <a:latin typeface="Aptos"/>
              </a:rPr>
              <a:t>Kptaanz</a:t>
            </a:r>
            <a:endParaRPr lang="en-US" sz="2600" b="0" strike="noStrike" spc="-1" err="1">
              <a:solidFill>
                <a:schemeClr val="lt1"/>
              </a:solidFill>
              <a:latin typeface="Arial"/>
            </a:endParaRPr>
          </a:p>
          <a:p>
            <a:pPr indent="0" defTabSz="914400">
              <a:lnSpc>
                <a:spcPct val="90000"/>
              </a:lnSpc>
              <a:spcBef>
                <a:spcPts val="1001"/>
              </a:spcBef>
              <a:buNone/>
              <a:tabLst>
                <a:tab pos="0" algn="l"/>
              </a:tabLst>
            </a:pPr>
            <a:r>
              <a:rPr lang="en-IN" sz="2600" b="1" i="1" strike="noStrike" spc="-1">
                <a:solidFill>
                  <a:schemeClr val="lt1"/>
                </a:solidFill>
                <a:latin typeface="Aptos"/>
              </a:rPr>
              <a:t>Name of Members-</a:t>
            </a:r>
            <a:endParaRPr lang="en-US" sz="2600" b="0" strike="noStrike" spc="-1">
              <a:solidFill>
                <a:schemeClr val="lt1"/>
              </a:solidFill>
              <a:latin typeface="Arial"/>
            </a:endParaRPr>
          </a:p>
          <a:p>
            <a:pPr marL="514350" indent="-514350" defTabSz="914400">
              <a:lnSpc>
                <a:spcPct val="90000"/>
              </a:lnSpc>
              <a:spcBef>
                <a:spcPts val="1001"/>
              </a:spcBef>
              <a:buClr>
                <a:srgbClr val="FFFFFF"/>
              </a:buClr>
              <a:buFont typeface="Arial"/>
              <a:buAutoNum type="arabicPeriod"/>
              <a:tabLst>
                <a:tab pos="0" algn="l"/>
              </a:tabLst>
            </a:pPr>
            <a:r>
              <a:rPr lang="en-IN" sz="2600" b="1" strike="noStrike" spc="-1">
                <a:solidFill>
                  <a:schemeClr val="lt1"/>
                </a:solidFill>
                <a:latin typeface="Aptos"/>
              </a:rPr>
              <a:t>Ayush </a:t>
            </a:r>
            <a:r>
              <a:rPr lang="en-IN" sz="2600" b="1" strike="noStrike" spc="-1" err="1">
                <a:solidFill>
                  <a:schemeClr val="lt1"/>
                </a:solidFill>
                <a:latin typeface="Aptos"/>
              </a:rPr>
              <a:t>Sheta</a:t>
            </a:r>
            <a:r>
              <a:rPr lang="en-IN" sz="2600" b="1" strike="noStrike" spc="-1">
                <a:solidFill>
                  <a:schemeClr val="lt1"/>
                </a:solidFill>
                <a:latin typeface="Aptos"/>
              </a:rPr>
              <a:t> </a:t>
            </a:r>
            <a:endParaRPr lang="en-US" sz="2600" b="0" strike="noStrike" spc="-1">
              <a:solidFill>
                <a:schemeClr val="lt1"/>
              </a:solidFill>
              <a:latin typeface="Arial"/>
              <a:cs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2.   Kavya </a:t>
            </a:r>
            <a:r>
              <a:rPr lang="en-IN" sz="2600" b="1" strike="noStrike" spc="-1" err="1">
                <a:solidFill>
                  <a:schemeClr val="lt1"/>
                </a:solidFill>
                <a:latin typeface="Aptos"/>
              </a:rPr>
              <a:t>Bhalodi</a:t>
            </a:r>
            <a:r>
              <a:rPr lang="en-IN" sz="2600" b="1" strike="noStrike" spc="-1">
                <a:solidFill>
                  <a:schemeClr val="lt1"/>
                </a:solidFill>
                <a:latin typeface="Aptos"/>
              </a:rPr>
              <a:t> </a:t>
            </a:r>
            <a:endParaRPr lang="en-US" sz="2600" b="0" strike="noStrike" spc="-1">
              <a:solidFill>
                <a:schemeClr val="lt1"/>
              </a:solidFill>
              <a:latin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3.  Shivam Gupta </a:t>
            </a:r>
            <a:endParaRPr lang="en-US" sz="2600" b="0" strike="noStrike" spc="-1">
              <a:solidFill>
                <a:schemeClr val="lt1"/>
              </a:solidFill>
              <a:latin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4.  Soham Sadavarte </a:t>
            </a:r>
            <a:endParaRPr lang="en-US" sz="2600" b="0" strike="noStrike" spc="-1">
              <a:solidFill>
                <a:schemeClr val="lt1"/>
              </a:solidFill>
              <a:latin typeface="Arial"/>
            </a:endParaRPr>
          </a:p>
          <a:p>
            <a:pPr indent="0" defTabSz="914400">
              <a:lnSpc>
                <a:spcPct val="90000"/>
              </a:lnSpc>
              <a:spcBef>
                <a:spcPts val="1001"/>
              </a:spcBef>
              <a:buNone/>
              <a:tabLst>
                <a:tab pos="0" algn="l"/>
              </a:tabLst>
            </a:pPr>
            <a:endParaRPr lang="en-US" sz="2600" b="0" strike="noStrike" spc="-1">
              <a:solidFill>
                <a:srgbClr val="000000"/>
              </a:solidFill>
              <a:latin typeface="Arial"/>
            </a:endParaRPr>
          </a:p>
          <a:p>
            <a:pPr indent="0" defTabSz="914400">
              <a:lnSpc>
                <a:spcPct val="90000"/>
              </a:lnSpc>
              <a:spcBef>
                <a:spcPts val="1001"/>
              </a:spcBef>
              <a:buNone/>
              <a:tabLst>
                <a:tab pos="0" algn="l"/>
              </a:tabLst>
            </a:pPr>
            <a:r>
              <a:rPr lang="en-IN" sz="2600" b="1" i="1" u="sng" strike="noStrike" spc="-1">
                <a:solidFill>
                  <a:schemeClr val="lt1"/>
                </a:solidFill>
                <a:uFillTx/>
                <a:latin typeface="Aptos"/>
              </a:rPr>
              <a:t>Professor Name- Sachin Chaudhari</a:t>
            </a:r>
            <a:endParaRPr lang="en-US" sz="2600" b="0" strike="noStrike" spc="-1">
              <a:solidFill>
                <a:schemeClr val="lt1"/>
              </a:solidFill>
              <a:latin typeface="Arial"/>
            </a:endParaRPr>
          </a:p>
          <a:p>
            <a:pPr>
              <a:spcBef>
                <a:spcPts val="1001"/>
              </a:spcBef>
              <a:tabLst>
                <a:tab pos="0" algn="l"/>
              </a:tabLst>
            </a:pPr>
            <a:r>
              <a:rPr lang="en-IN" sz="2600" b="1" i="1" u="sng" spc="-1">
                <a:solidFill>
                  <a:schemeClr val="lt1"/>
                </a:solidFill>
                <a:latin typeface="Aptos"/>
              </a:rPr>
              <a:t>TA – Ansh Shah </a:t>
            </a:r>
            <a:endParaRPr lang="en-IN" sz="2600" b="1" i="1" u="sng" strike="noStrike" spc="-1">
              <a:solidFill>
                <a:schemeClr val="lt1"/>
              </a:solidFill>
              <a:latin typeface="Aptos"/>
            </a:endParaRPr>
          </a:p>
          <a:p>
            <a:pPr indent="0" defTabSz="914400">
              <a:lnSpc>
                <a:spcPct val="90000"/>
              </a:lnSpc>
              <a:spcBef>
                <a:spcPts val="1001"/>
              </a:spcBef>
              <a:buNone/>
              <a:tabLst>
                <a:tab pos="0" algn="l"/>
              </a:tabLst>
            </a:pPr>
            <a:endParaRPr lang="en-US" sz="2600" b="0" strike="noStrike" spc="-1">
              <a:solidFill>
                <a:srgbClr val="000000"/>
              </a:solidFill>
              <a:latin typeface="Arial"/>
            </a:endParaRPr>
          </a:p>
          <a:p>
            <a:pPr>
              <a:spcBef>
                <a:spcPts val="1001"/>
              </a:spcBef>
              <a:tabLst>
                <a:tab pos="0" algn="l"/>
              </a:tabLst>
            </a:pPr>
            <a:endParaRPr lang="en-US" sz="2600" spc="-1">
              <a:solidFill>
                <a:srgbClr val="000000"/>
              </a:solidFill>
              <a:latin typeface="Arial"/>
              <a:cs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E65CF-EDCB-82C8-B804-95A84759F711}"/>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241DAA9F-5AD4-9868-C1FA-BE83B4A3239A}"/>
              </a:ext>
            </a:extLst>
          </p:cNvPr>
          <p:cNvSpPr>
            <a:spLocks noGrp="1"/>
          </p:cNvSpPr>
          <p:nvPr>
            <p:ph idx="1"/>
          </p:nvPr>
        </p:nvSpPr>
        <p:spPr/>
        <p:txBody>
          <a:bodyPr/>
          <a:lstStyle/>
          <a:p>
            <a:pPr algn="l" rtl="0" fontAlgn="base"/>
            <a:r>
              <a:rPr lang="en-US" sz="2400" b="1" i="1">
                <a:latin typeface="Calibri" panose="020F0502020204030204" pitchFamily="34" charset="0"/>
              </a:rPr>
              <a:t>2.</a:t>
            </a:r>
            <a:r>
              <a:rPr lang="en-US" sz="2400" b="1" i="1" u="none" strike="noStrike">
                <a:effectLst/>
                <a:latin typeface="Calibri" panose="020F0502020204030204" pitchFamily="34" charset="0"/>
              </a:rPr>
              <a:t> </a:t>
            </a:r>
            <a:r>
              <a:rPr lang="en-US" sz="2400" b="1" i="1" u="sng" strike="noStrike">
                <a:effectLst/>
                <a:latin typeface="Calibri" panose="020F0502020204030204" pitchFamily="34" charset="0"/>
              </a:rPr>
              <a:t>Project Initialization</a:t>
            </a:r>
            <a:r>
              <a:rPr lang="en-US" sz="2400" b="1" i="1" u="none" strike="noStrike">
                <a:effectLst/>
                <a:latin typeface="Calibri" panose="020F0502020204030204" pitchFamily="34" charset="0"/>
              </a:rPr>
              <a:t>-</a:t>
            </a:r>
            <a:r>
              <a:rPr lang="en-US" sz="2400" b="0" i="0">
                <a:effectLst/>
                <a:latin typeface="Calibri" panose="020F0502020204030204" pitchFamily="34" charset="0"/>
              </a:rPr>
              <a:t> </a:t>
            </a:r>
            <a:endParaRPr lang="en-US" sz="2400" b="0" i="0">
              <a:effectLst/>
              <a:latin typeface="Segoe UI" panose="020B0502040204020203" pitchFamily="34" charset="0"/>
            </a:endParaRPr>
          </a:p>
          <a:p>
            <a:pPr algn="l" rtl="0" fontAlgn="base"/>
            <a:r>
              <a:rPr lang="en-US" sz="2400" b="1" i="0">
                <a:effectLst/>
                <a:latin typeface="Calibri" panose="020F0502020204030204" pitchFamily="34" charset="0"/>
              </a:rPr>
              <a:t>After creating the project, we followed these steps: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Created the assets Directory: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In the app/</a:t>
            </a:r>
            <a:r>
              <a:rPr lang="en-US" sz="2400" b="1" i="0" err="1">
                <a:effectLst/>
                <a:latin typeface="Calibri" panose="020F0502020204030204" pitchFamily="34" charset="0"/>
              </a:rPr>
              <a:t>src</a:t>
            </a:r>
            <a:r>
              <a:rPr lang="en-US" sz="2400" b="1" i="0">
                <a:effectLst/>
                <a:latin typeface="Calibri" panose="020F0502020204030204" pitchFamily="34" charset="0"/>
              </a:rPr>
              <a:t>/main directory, we manually created an assets folder to store our .</a:t>
            </a:r>
            <a:r>
              <a:rPr lang="en-US" sz="2400" b="1" i="0" err="1">
                <a:effectLst/>
                <a:latin typeface="Calibri" panose="020F0502020204030204" pitchFamily="34" charset="0"/>
              </a:rPr>
              <a:t>dlc</a:t>
            </a:r>
            <a:r>
              <a:rPr lang="en-US" sz="2400" b="1" i="0">
                <a:effectLst/>
                <a:latin typeface="Calibri" panose="020F0502020204030204" pitchFamily="34" charset="0"/>
              </a:rPr>
              <a:t> model file. This directory will later be used to access the model file at runtime.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 Uploaded the .</a:t>
            </a:r>
            <a:r>
              <a:rPr lang="en-US" sz="2400" b="1" i="0" err="1">
                <a:effectLst/>
                <a:latin typeface="Calibri" panose="020F0502020204030204" pitchFamily="34" charset="0"/>
              </a:rPr>
              <a:t>dlc</a:t>
            </a:r>
            <a:r>
              <a:rPr lang="en-US" sz="2400" b="1" i="0">
                <a:effectLst/>
                <a:latin typeface="Calibri" panose="020F0502020204030204" pitchFamily="34" charset="0"/>
              </a:rPr>
              <a:t> Model: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We dragged and dropped the </a:t>
            </a:r>
            <a:r>
              <a:rPr lang="en-US" sz="2400" b="1" i="0" err="1">
                <a:effectLst/>
                <a:latin typeface="Calibri" panose="020F0502020204030204" pitchFamily="34" charset="0"/>
              </a:rPr>
              <a:t>model.dlc</a:t>
            </a:r>
            <a:r>
              <a:rPr lang="en-US" sz="2400" b="1" i="0">
                <a:effectLst/>
                <a:latin typeface="Calibri" panose="020F0502020204030204" pitchFamily="34" charset="0"/>
              </a:rPr>
              <a:t> file into the assets directory. </a:t>
            </a:r>
            <a:endParaRPr lang="en-US" sz="2400" b="1" i="0">
              <a:effectLst/>
              <a:latin typeface="Segoe UI" panose="020B0502040204020203" pitchFamily="34" charset="0"/>
            </a:endParaRPr>
          </a:p>
          <a:p>
            <a:endParaRPr lang="en-IN"/>
          </a:p>
        </p:txBody>
      </p:sp>
    </p:spTree>
    <p:extLst>
      <p:ext uri="{BB962C8B-B14F-4D97-AF65-F5344CB8AC3E}">
        <p14:creationId xmlns:p14="http://schemas.microsoft.com/office/powerpoint/2010/main" val="96566110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5D4D9-2B09-ACFB-8DCC-80834FF92760}"/>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254A425F-C9A2-DE23-D5CE-5E200FC6F009}"/>
              </a:ext>
            </a:extLst>
          </p:cNvPr>
          <p:cNvSpPr>
            <a:spLocks noGrp="1"/>
          </p:cNvSpPr>
          <p:nvPr>
            <p:ph idx="1"/>
          </p:nvPr>
        </p:nvSpPr>
        <p:spPr/>
        <p:txBody>
          <a:bodyPr/>
          <a:lstStyle/>
          <a:p>
            <a:pPr algn="l" rtl="0" fontAlgn="base"/>
            <a:r>
              <a:rPr lang="en-US" b="1" i="1">
                <a:effectLst/>
                <a:latin typeface="Calibri  Italic"/>
              </a:rPr>
              <a:t>3. </a:t>
            </a:r>
            <a:r>
              <a:rPr lang="en-US" b="1" i="1" u="sng">
                <a:effectLst/>
                <a:latin typeface="Calibri  Italic"/>
              </a:rPr>
              <a:t>SDK Integration:</a:t>
            </a:r>
            <a:r>
              <a:rPr lang="en-US" b="1" i="0" u="sng">
                <a:effectLst/>
                <a:latin typeface="Calibri  Italic"/>
              </a:rPr>
              <a:t> </a:t>
            </a:r>
            <a:endParaRPr lang="en-US" b="1" i="0" u="sng">
              <a:effectLst/>
              <a:latin typeface="Segoe UI" panose="020B0502040204020203" pitchFamily="34" charset="0"/>
            </a:endParaRPr>
          </a:p>
          <a:p>
            <a:pPr algn="l" rtl="0" fontAlgn="base"/>
            <a:r>
              <a:rPr lang="en-US" b="1" i="0">
                <a:effectLst/>
                <a:latin typeface="Arial" panose="020B0604020202020204" pitchFamily="34" charset="0"/>
              </a:rPr>
              <a:t>To run the model on the device, we integrated Qualcomm's Neural Processing SDK by adding the following dependency to our </a:t>
            </a:r>
            <a:r>
              <a:rPr lang="en-US" b="1" i="0" err="1">
                <a:effectLst/>
                <a:latin typeface="Arial" panose="020B0604020202020204" pitchFamily="34" charset="0"/>
              </a:rPr>
              <a:t>build.gradle.kts</a:t>
            </a:r>
            <a:r>
              <a:rPr lang="en-US" b="1" i="0">
                <a:effectLst/>
                <a:latin typeface="Arial" panose="020B0604020202020204" pitchFamily="34" charset="0"/>
              </a:rPr>
              <a:t> file (as we are using Kotlin DSL): </a:t>
            </a:r>
            <a:endParaRPr lang="en-US" b="1" i="0">
              <a:effectLst/>
              <a:latin typeface="Segoe UI" panose="020B0502040204020203" pitchFamily="34" charset="0"/>
            </a:endParaRPr>
          </a:p>
          <a:p>
            <a:pPr algn="l" rtl="0" fontAlgn="base"/>
            <a:r>
              <a:rPr lang="en-US" b="1" i="0">
                <a:effectLst/>
                <a:latin typeface="Arial" panose="020B0604020202020204" pitchFamily="34" charset="0"/>
              </a:rPr>
              <a:t>Kotlin </a:t>
            </a:r>
            <a:endParaRPr lang="en-US" b="1" i="0">
              <a:effectLst/>
              <a:latin typeface="Segoe UI" panose="020B0502040204020203" pitchFamily="34" charset="0"/>
            </a:endParaRPr>
          </a:p>
          <a:p>
            <a:pPr algn="l" rtl="0" fontAlgn="base"/>
            <a:r>
              <a:rPr lang="en-US" b="1" i="0">
                <a:effectLst/>
                <a:latin typeface="Arial" panose="020B0604020202020204" pitchFamily="34" charset="0"/>
              </a:rPr>
              <a:t>dependencies { implementation("com.qualcomm.qti.neuralnetwork:neural-network:1.23.0") </a:t>
            </a:r>
            <a:endParaRPr lang="en-US" b="1" i="0">
              <a:effectLst/>
              <a:latin typeface="Segoe UI" panose="020B0502040204020203" pitchFamily="34" charset="0"/>
            </a:endParaRPr>
          </a:p>
          <a:p>
            <a:pPr algn="l" rtl="0" fontAlgn="base"/>
            <a:r>
              <a:rPr lang="en-US" b="1" i="0">
                <a:effectLst/>
                <a:latin typeface="Arial" panose="020B0604020202020204" pitchFamily="34" charset="0"/>
              </a:rPr>
              <a:t>} </a:t>
            </a:r>
            <a:endParaRPr lang="en-US" b="1" i="0">
              <a:effectLst/>
              <a:latin typeface="Segoe UI" panose="020B0502040204020203" pitchFamily="34" charset="0"/>
            </a:endParaRPr>
          </a:p>
          <a:p>
            <a:pPr algn="l" rtl="0" fontAlgn="base"/>
            <a:r>
              <a:rPr lang="en-US" b="1" i="0">
                <a:effectLst/>
                <a:latin typeface="Arial" panose="020B0604020202020204" pitchFamily="34" charset="0"/>
              </a:rPr>
              <a:t>We synced the project to ensure that all the dependencies were correctly implemented without errors. </a:t>
            </a:r>
            <a:endParaRPr lang="en-US" b="1" i="0">
              <a:effectLst/>
              <a:latin typeface="Segoe UI" panose="020B0502040204020203" pitchFamily="34" charset="0"/>
            </a:endParaRPr>
          </a:p>
          <a:p>
            <a:endParaRPr lang="en-IN"/>
          </a:p>
        </p:txBody>
      </p:sp>
    </p:spTree>
    <p:extLst>
      <p:ext uri="{BB962C8B-B14F-4D97-AF65-F5344CB8AC3E}">
        <p14:creationId xmlns:p14="http://schemas.microsoft.com/office/powerpoint/2010/main" val="119697870"/>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F3AD1-853C-2D8E-7EA6-FC230E955832}"/>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848A5D1D-46F4-990A-194D-55F6F55DC2B2}"/>
              </a:ext>
            </a:extLst>
          </p:cNvPr>
          <p:cNvSpPr>
            <a:spLocks noGrp="1"/>
          </p:cNvSpPr>
          <p:nvPr>
            <p:ph idx="1"/>
          </p:nvPr>
        </p:nvSpPr>
        <p:spPr/>
        <p:txBody>
          <a:bodyPr>
            <a:normAutofit lnSpcReduction="10000"/>
          </a:bodyPr>
          <a:lstStyle/>
          <a:p>
            <a:pPr algn="l" rtl="0" fontAlgn="base"/>
            <a:r>
              <a:rPr lang="en-US" sz="2400" b="1" i="1">
                <a:effectLst/>
                <a:latin typeface="Calibri" panose="020F0502020204030204" pitchFamily="34" charset="0"/>
              </a:rPr>
              <a:t>4.  </a:t>
            </a:r>
            <a:r>
              <a:rPr lang="en-US" sz="2400" b="1" i="1" u="sng">
                <a:effectLst/>
                <a:latin typeface="Calibri" panose="020F0502020204030204" pitchFamily="34" charset="0"/>
              </a:rPr>
              <a:t>Model Loading and Execution</a:t>
            </a:r>
            <a:r>
              <a:rPr lang="en-US" sz="2400" b="1" i="0" u="sng">
                <a:effectLst/>
                <a:latin typeface="Calibri" panose="020F0502020204030204" pitchFamily="34" charset="0"/>
              </a:rPr>
              <a:t> </a:t>
            </a:r>
            <a:endParaRPr lang="en-US" sz="2400" b="1" i="0" u="sng">
              <a:effectLst/>
              <a:latin typeface="Segoe UI" panose="020B0502040204020203" pitchFamily="34" charset="0"/>
            </a:endParaRPr>
          </a:p>
          <a:p>
            <a:pPr algn="l" rtl="0" fontAlgn="base"/>
            <a:r>
              <a:rPr lang="en-US" sz="2400" b="1" i="0">
                <a:effectLst/>
                <a:latin typeface="Arial" panose="020B0604020202020204" pitchFamily="34" charset="0"/>
              </a:rPr>
              <a:t>To run the .</a:t>
            </a:r>
            <a:r>
              <a:rPr lang="en-US" sz="2400" b="1" i="0" err="1">
                <a:effectLst/>
                <a:latin typeface="Arial" panose="020B0604020202020204" pitchFamily="34" charset="0"/>
              </a:rPr>
              <a:t>dlc</a:t>
            </a:r>
            <a:r>
              <a:rPr lang="en-US" sz="2400" b="1" i="0">
                <a:effectLst/>
                <a:latin typeface="Arial" panose="020B0604020202020204" pitchFamily="34" charset="0"/>
              </a:rPr>
              <a:t> model, we followed these steps: </a:t>
            </a:r>
            <a:endParaRPr lang="en-US" sz="2400" b="1" i="0">
              <a:effectLst/>
              <a:latin typeface="Segoe UI" panose="020B0502040204020203" pitchFamily="34" charset="0"/>
            </a:endParaRPr>
          </a:p>
          <a:p>
            <a:pPr algn="l" rtl="0" fontAlgn="base"/>
            <a:r>
              <a:rPr lang="en-US" sz="2400" b="1" i="0">
                <a:effectLst/>
                <a:latin typeface="Arial" panose="020B0604020202020204" pitchFamily="34" charset="0"/>
              </a:rPr>
              <a:t> </a:t>
            </a:r>
            <a:r>
              <a:rPr lang="en-US" sz="2400" b="1" i="0" err="1">
                <a:effectLst/>
                <a:latin typeface="Arial" panose="020B0604020202020204" pitchFamily="34" charset="0"/>
              </a:rPr>
              <a:t>ModelRunner</a:t>
            </a:r>
            <a:r>
              <a:rPr lang="en-US" sz="2400" b="1" i="0">
                <a:effectLst/>
                <a:latin typeface="Arial" panose="020B0604020202020204" pitchFamily="34" charset="0"/>
              </a:rPr>
              <a:t> Class Creation: We created a new Kotlin class </a:t>
            </a:r>
            <a:r>
              <a:rPr lang="en-US" sz="2400" b="1" i="0" err="1">
                <a:effectLst/>
                <a:latin typeface="Arial" panose="020B0604020202020204" pitchFamily="34" charset="0"/>
              </a:rPr>
              <a:t>ModelRunner.kt</a:t>
            </a:r>
            <a:r>
              <a:rPr lang="en-US" sz="2400" b="1" i="0">
                <a:effectLst/>
                <a:latin typeface="Arial" panose="020B0604020202020204" pitchFamily="34" charset="0"/>
              </a:rPr>
              <a:t> in the </a:t>
            </a:r>
            <a:r>
              <a:rPr lang="en-US" sz="2400" b="1" i="0" err="1">
                <a:effectLst/>
                <a:latin typeface="Arial" panose="020B0604020202020204" pitchFamily="34" charset="0"/>
              </a:rPr>
              <a:t>com.example.esw</a:t>
            </a:r>
            <a:r>
              <a:rPr lang="en-US" sz="2400" b="1" i="0">
                <a:effectLst/>
                <a:latin typeface="Arial" panose="020B0604020202020204" pitchFamily="34" charset="0"/>
              </a:rPr>
              <a:t> package. This class manages model loading, execution, and resource management. The class was designed to load the model from the assets folder, run the model on input data, and then release resources upon completion.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 </a:t>
            </a:r>
            <a:endParaRPr lang="en-US" sz="2400" b="1" i="0">
              <a:effectLst/>
              <a:latin typeface="Segoe UI" panose="020B0502040204020203" pitchFamily="34" charset="0"/>
            </a:endParaRPr>
          </a:p>
          <a:p>
            <a:pPr algn="l" rtl="0" fontAlgn="base"/>
            <a:endParaRPr lang="en-US" b="1" i="0">
              <a:solidFill>
                <a:srgbClr val="082A75"/>
              </a:solidFill>
              <a:effectLst/>
              <a:latin typeface="Segoe UI" panose="020B0502040204020203" pitchFamily="34" charset="0"/>
            </a:endParaRPr>
          </a:p>
          <a:p>
            <a:pPr marL="0" indent="0">
              <a:buNone/>
            </a:pPr>
            <a:endParaRPr lang="en-IN"/>
          </a:p>
        </p:txBody>
      </p:sp>
    </p:spTree>
    <p:extLst>
      <p:ext uri="{BB962C8B-B14F-4D97-AF65-F5344CB8AC3E}">
        <p14:creationId xmlns:p14="http://schemas.microsoft.com/office/powerpoint/2010/main" val="65000474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20F88-A13B-DB07-3438-4CAC9C07A475}"/>
              </a:ext>
            </a:extLst>
          </p:cNvPr>
          <p:cNvSpPr>
            <a:spLocks noGrp="1"/>
          </p:cNvSpPr>
          <p:nvPr>
            <p:ph type="title"/>
          </p:nvPr>
        </p:nvSpPr>
        <p:spPr/>
        <p:txBody>
          <a:bodyPr/>
          <a:lstStyle/>
          <a:p>
            <a:r>
              <a:rPr lang="en-US"/>
              <a:t>Model Deployment </a:t>
            </a:r>
            <a:endParaRPr lang="en-IN"/>
          </a:p>
        </p:txBody>
      </p:sp>
      <p:sp>
        <p:nvSpPr>
          <p:cNvPr id="3" name="Content Placeholder 2">
            <a:extLst>
              <a:ext uri="{FF2B5EF4-FFF2-40B4-BE49-F238E27FC236}">
                <a16:creationId xmlns:a16="http://schemas.microsoft.com/office/drawing/2014/main" id="{2C55AA41-A10F-AC5F-7F30-8081BE5AB16F}"/>
              </a:ext>
            </a:extLst>
          </p:cNvPr>
          <p:cNvSpPr>
            <a:spLocks noGrp="1"/>
          </p:cNvSpPr>
          <p:nvPr>
            <p:ph idx="1"/>
          </p:nvPr>
        </p:nvSpPr>
        <p:spPr/>
        <p:txBody>
          <a:bodyPr/>
          <a:lstStyle/>
          <a:p>
            <a:r>
              <a:rPr lang="en-US" sz="2800"/>
              <a:t>We also tried to deploy our model using </a:t>
            </a:r>
            <a:r>
              <a:rPr lang="en-US" sz="2800" err="1"/>
              <a:t>Jupyter</a:t>
            </a:r>
            <a:r>
              <a:rPr lang="en-US" sz="2800"/>
              <a:t> notebook when the former method failed (using Android Studio App) to give us the  desired results. </a:t>
            </a:r>
          </a:p>
          <a:p>
            <a:r>
              <a:rPr lang="en-US" sz="2800"/>
              <a:t>For implementing this method we watched the Qualcomm tutorial on how to deploy the YOLO-NAS (closely related to YOLO-V8) model on QIDK kit</a:t>
            </a:r>
            <a:r>
              <a:rPr lang="en-US"/>
              <a:t>.</a:t>
            </a:r>
          </a:p>
        </p:txBody>
      </p:sp>
    </p:spTree>
    <p:extLst>
      <p:ext uri="{BB962C8B-B14F-4D97-AF65-F5344CB8AC3E}">
        <p14:creationId xmlns:p14="http://schemas.microsoft.com/office/powerpoint/2010/main" val="1531237313"/>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97E49-75E4-50B4-8C58-24F7BF6EF9E9}"/>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7BB815D4-925E-0D6A-12C8-CE585AD9AC38}"/>
              </a:ext>
            </a:extLst>
          </p:cNvPr>
          <p:cNvSpPr>
            <a:spLocks noGrp="1"/>
          </p:cNvSpPr>
          <p:nvPr>
            <p:ph idx="1"/>
          </p:nvPr>
        </p:nvSpPr>
        <p:spPr/>
        <p:txBody>
          <a:bodyPr>
            <a:normAutofit lnSpcReduction="10000"/>
          </a:bodyPr>
          <a:lstStyle/>
          <a:p>
            <a:r>
              <a:rPr lang="en-US" sz="2200"/>
              <a:t>We executed the following steps sequentially:</a:t>
            </a: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Model Conversion to ONNX</a:t>
            </a:r>
            <a:r>
              <a:rPr lang="en-US" sz="2200" kern="100">
                <a:effectLst/>
                <a:latin typeface="Aptos" panose="020B0004020202020204" pitchFamily="34" charset="0"/>
                <a:ea typeface="Noto Serif CJK SC"/>
                <a:cs typeface="OpenSymbol"/>
              </a:rPr>
              <a:t>: The </a:t>
            </a:r>
            <a:r>
              <a:rPr lang="en-US" sz="2200" kern="100" err="1">
                <a:effectLst/>
                <a:latin typeface="Aptos" panose="020B0004020202020204" pitchFamily="34" charset="0"/>
                <a:ea typeface="Noto Serif CJK SC"/>
                <a:cs typeface="OpenSymbol"/>
              </a:rPr>
              <a:t>PyTorch</a:t>
            </a:r>
            <a:r>
              <a:rPr lang="en-US" sz="2200" kern="100">
                <a:effectLst/>
                <a:latin typeface="Aptos" panose="020B0004020202020204" pitchFamily="34" charset="0"/>
                <a:ea typeface="Noto Serif CJK SC"/>
                <a:cs typeface="OpenSymbol"/>
              </a:rPr>
              <a:t> model was converted to ONNX format, which keeps the model structure intact across different frameworks.</a:t>
            </a:r>
            <a:endParaRPr lang="en-IN" sz="2200" kern="10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ONNX to DLC Conversion</a:t>
            </a:r>
            <a:r>
              <a:rPr lang="en-US" sz="2200" kern="100">
                <a:effectLst/>
                <a:latin typeface="Aptos" panose="020B0004020202020204" pitchFamily="34" charset="0"/>
                <a:ea typeface="Noto Serif CJK SC"/>
                <a:cs typeface="OpenSymbol"/>
              </a:rPr>
              <a:t>: Using Qualcomm's SNPE tool, the ONNX model was converted to DLC format, optimized for Qualcomm hardware.</a:t>
            </a:r>
            <a:endParaRPr lang="en-IN" sz="2200" kern="10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Model Quantization</a:t>
            </a:r>
            <a:r>
              <a:rPr lang="en-US" sz="2200" kern="100">
                <a:effectLst/>
                <a:latin typeface="Aptos" panose="020B0004020202020204" pitchFamily="34" charset="0"/>
                <a:ea typeface="Noto Serif CJK SC"/>
                <a:cs typeface="OpenSymbol"/>
              </a:rPr>
              <a:t>: The DLC model was quantized to make it faster and more efficient for use on edge devices, with minimal accuracy loss.</a:t>
            </a:r>
            <a:endParaRPr lang="en-IN" sz="2200" kern="100">
              <a:effectLst/>
              <a:latin typeface="Aptos" panose="020B0004020202020204" pitchFamily="34" charset="0"/>
              <a:ea typeface="Noto Serif CJK SC"/>
              <a:cs typeface="OpenSymbol"/>
            </a:endParaRPr>
          </a:p>
          <a:p>
            <a:endParaRPr lang="en-IN"/>
          </a:p>
        </p:txBody>
      </p:sp>
    </p:spTree>
    <p:extLst>
      <p:ext uri="{BB962C8B-B14F-4D97-AF65-F5344CB8AC3E}">
        <p14:creationId xmlns:p14="http://schemas.microsoft.com/office/powerpoint/2010/main" val="111312516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9193B-3A5B-A994-A55E-210FEE966AB5}"/>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6CD4EEF9-DEF5-2B73-C3A6-8B005FBCA7F3}"/>
              </a:ext>
            </a:extLst>
          </p:cNvPr>
          <p:cNvSpPr>
            <a:spLocks noGrp="1"/>
          </p:cNvSpPr>
          <p:nvPr>
            <p:ph idx="1"/>
          </p:nvPr>
        </p:nvSpPr>
        <p:spPr/>
        <p:txBody>
          <a:bodyPr/>
          <a:lstStyle/>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Input Data Preparation</a:t>
            </a:r>
            <a:r>
              <a:rPr lang="en-US" sz="2200" kern="100">
                <a:effectLst/>
                <a:latin typeface="Aptos" panose="020B0004020202020204" pitchFamily="34" charset="0"/>
                <a:ea typeface="Noto Serif CJK SC"/>
                <a:cs typeface="OpenSymbol"/>
              </a:rPr>
              <a:t>: Images were converted into .raw format to be compatible with the QIDK kit for testing.</a:t>
            </a:r>
            <a:endParaRPr lang="en-IN" sz="2200" kern="10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Deployment on QIDK Kit</a:t>
            </a:r>
            <a:r>
              <a:rPr lang="en-US" sz="2200" kern="100">
                <a:effectLst/>
                <a:latin typeface="Aptos" panose="020B0004020202020204" pitchFamily="34" charset="0"/>
                <a:ea typeface="Noto Serif CJK SC"/>
                <a:cs typeface="OpenSymbol"/>
              </a:rPr>
              <a:t>: The model and input images were uploaded to the QIDK kit, but the model didn’t work as expected during testing.</a:t>
            </a:r>
            <a:endParaRPr lang="en-IN" sz="2200" kern="10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Troubleshooting</a:t>
            </a:r>
            <a:r>
              <a:rPr lang="en-US" sz="2200" kern="100">
                <a:effectLst/>
                <a:latin typeface="Aptos" panose="020B0004020202020204" pitchFamily="34" charset="0"/>
                <a:ea typeface="Noto Serif CJK SC"/>
                <a:cs typeface="OpenSymbol"/>
              </a:rPr>
              <a:t>: The issue could be due to data compatibility or hardware-specific problems, and further testing is needed to find the solution</a:t>
            </a:r>
            <a:r>
              <a:rPr lang="en-US" sz="1800" kern="100">
                <a:effectLst/>
                <a:latin typeface="Symbol" panose="05050102010706020507" pitchFamily="18" charset="2"/>
                <a:ea typeface="Noto Serif CJK SC"/>
                <a:cs typeface="OpenSymbol"/>
              </a:rPr>
              <a:t>.</a:t>
            </a:r>
            <a:endParaRPr lang="en-IN" sz="1800" kern="100">
              <a:effectLst/>
              <a:latin typeface="Symbol" panose="05050102010706020507" pitchFamily="18" charset="2"/>
              <a:ea typeface="Noto Serif CJK SC"/>
              <a:cs typeface="OpenSymbol"/>
            </a:endParaRPr>
          </a:p>
          <a:p>
            <a:endParaRPr lang="en-IN"/>
          </a:p>
        </p:txBody>
      </p:sp>
    </p:spTree>
    <p:extLst>
      <p:ext uri="{BB962C8B-B14F-4D97-AF65-F5344CB8AC3E}">
        <p14:creationId xmlns:p14="http://schemas.microsoft.com/office/powerpoint/2010/main" val="313786471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8" name="Rectangle 214">
            <a:extLst>
              <a:ext uri="{C183D7F6-B498-43B3-948B-1728B52AA6E4}">
                <adec:decorative xmlns:adec="http://schemas.microsoft.com/office/drawing/2017/decorative" val="1"/>
              </a:ext>
            </a:extLst>
          </p:cNvPr>
          <p:cNvSpPr/>
          <p:nvPr/>
        </p:nvSpPr>
        <p:spPr>
          <a:xfrm>
            <a:off x="0" y="0"/>
            <a:ext cx="1218816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99" name="TextBox 202"/>
          <p:cNvSpPr/>
          <p:nvPr/>
        </p:nvSpPr>
        <p:spPr>
          <a:xfrm>
            <a:off x="838080" y="365040"/>
            <a:ext cx="10514880" cy="132480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ctr">
            <a:normAutofit/>
          </a:bodyPr>
          <a:lstStyle/>
          <a:p>
            <a:pPr defTabSz="914400">
              <a:lnSpc>
                <a:spcPct val="90000"/>
              </a:lnSpc>
              <a:spcAft>
                <a:spcPts val="601"/>
              </a:spcAft>
            </a:pPr>
            <a:r>
              <a:rPr lang="en-US" sz="5400" b="0" strike="noStrike" spc="-1">
                <a:solidFill>
                  <a:schemeClr val="lt1"/>
                </a:solidFill>
                <a:latin typeface="Aptos Display"/>
              </a:rPr>
              <a:t>Week-5 Timeline</a:t>
            </a:r>
            <a:endParaRPr lang="en-US" sz="5400" b="0" strike="noStrike" spc="-1">
              <a:solidFill>
                <a:srgbClr val="000000"/>
              </a:solidFill>
              <a:latin typeface="Arial"/>
            </a:endParaRPr>
          </a:p>
        </p:txBody>
      </p:sp>
      <p:sp>
        <p:nvSpPr>
          <p:cNvPr id="100" name="sketchy line">
            <a:extLst>
              <a:ext uri="{C183D7F6-B498-43B3-948B-1728B52AA6E4}">
                <adec:decorative xmlns:adec="http://schemas.microsoft.com/office/drawing/2017/decorative" val="1"/>
              </a:ext>
            </a:extLst>
          </p:cNvPr>
          <p:cNvSpPr/>
          <p:nvPr/>
        </p:nvSpPr>
        <p:spPr>
          <a:xfrm>
            <a:off x="914400" y="1681560"/>
            <a:ext cx="9691920" cy="17640"/>
          </a:xfrm>
          <a:custGeom>
            <a:avLst/>
            <a:gdLst>
              <a:gd name="textAreaLeft" fmla="*/ 0 w 9691920"/>
              <a:gd name="textAreaRight" fmla="*/ 9692640 w 9691920"/>
              <a:gd name="textAreaTop" fmla="*/ 0 h 17640"/>
              <a:gd name="textAreaBottom" fmla="*/ 18360 h 17640"/>
            </a:gdLst>
            <a:ahLst/>
            <a:cxnLst/>
            <a:rect l="textAreaLeft" t="textAreaTop" r="textAreaRight" b="textAreaBottom"/>
            <a:pathLst>
              <a:path w="9692640" h="18288" fill="none">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rgbClr val="FFFFFF">
                <a:alpha val="75000"/>
              </a:srgbClr>
            </a:solidFill>
            <a:round/>
          </a:ln>
        </p:spPr>
        <p:style>
          <a:lnRef idx="2">
            <a:schemeClr val="accent1">
              <a:shade val="50000"/>
            </a:schemeClr>
          </a:lnRef>
          <a:fillRef idx="1">
            <a:schemeClr val="accent1"/>
          </a:fillRef>
          <a:effectRef idx="0">
            <a:schemeClr val="accent1"/>
          </a:effectRef>
          <a:fontRef idx="minor"/>
        </p:style>
        <p:txBody>
          <a:bodyPr lIns="90000" tIns="-26640" rIns="90000" bIns="-26640" anchor="ctr">
            <a:noAutofit/>
          </a:bodyPr>
          <a:lstStyle/>
          <a:p>
            <a:pPr algn="ctr" defTabSz="457200">
              <a:lnSpc>
                <a:spcPct val="100000"/>
              </a:lnSpc>
            </a:pPr>
            <a:endParaRPr lang="en-US" sz="1800" b="0" strike="noStrike" spc="-1">
              <a:solidFill>
                <a:schemeClr val="lt1"/>
              </a:solidFill>
              <a:latin typeface="Aptos"/>
            </a:endParaRPr>
          </a:p>
        </p:txBody>
      </p:sp>
      <p:graphicFrame>
        <p:nvGraphicFramePr>
          <p:cNvPr id="2" name="Diagram1"/>
          <p:cNvGraphicFramePr/>
          <p:nvPr>
            <p:extLst>
              <p:ext uri="{D42A27DB-BD31-4B8C-83A1-F6EECF244321}">
                <p14:modId xmlns:p14="http://schemas.microsoft.com/office/powerpoint/2010/main" val="3860391520"/>
              </p:ext>
            </p:extLst>
          </p:nvPr>
        </p:nvGraphicFramePr>
        <p:xfrm>
          <a:off x="838080" y="2004480"/>
          <a:ext cx="10514880" cy="4176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8" name="audio1.wav"/>
          </p:stSnd>
        </p:sndAc>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1" name="Rectangle 16">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2" name="Oval 18">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3" name="Oval 20">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4" name="Oval 22">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0" strike="noStrike" spc="-1">
                <a:solidFill>
                  <a:schemeClr val="lt1"/>
                </a:solidFill>
                <a:latin typeface="Aptos Display"/>
              </a:rPr>
              <a:t>Weekly Progress Report </a:t>
            </a:r>
            <a:endParaRPr lang="en-US" sz="4400" b="0" strike="noStrike" spc="-1">
              <a:solidFill>
                <a:srgbClr val="000000"/>
              </a:solidFill>
              <a:latin typeface="Arial"/>
            </a:endParaRPr>
          </a:p>
        </p:txBody>
      </p:sp>
      <p:grpSp>
        <p:nvGrpSpPr>
          <p:cNvPr id="106" name="Group 24">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107" name="Freeform: Shape 25">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08" name="Freeform: Shape 26">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0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1" name="Oval 32">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2" name="Oval 34">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3" name="PlaceHolder 2"/>
          <p:cNvSpPr>
            <a:spLocks noGrp="1"/>
          </p:cNvSpPr>
          <p:nvPr>
            <p:ph/>
          </p:nvPr>
        </p:nvSpPr>
        <p:spPr>
          <a:xfrm>
            <a:off x="6234840" y="744840"/>
            <a:ext cx="5622840" cy="4736520"/>
          </a:xfrm>
          <a:prstGeom prst="rect">
            <a:avLst/>
          </a:prstGeom>
          <a:noFill/>
          <a:ln w="0">
            <a:noFill/>
          </a:ln>
        </p:spPr>
        <p:txBody>
          <a:bodyPr lIns="91440" tIns="45720" rIns="91440" bIns="45720" anchor="t">
            <a:normAutofit fontScale="92222"/>
          </a:bodyPr>
          <a:lstStyle/>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ea typeface="Aptos"/>
              </a:rPr>
              <a:t>Task-1: </a:t>
            </a:r>
            <a:r>
              <a:rPr lang="en-IN" sz="2200" b="1" u="sng" spc="-1">
                <a:solidFill>
                  <a:schemeClr val="lt1"/>
                </a:solidFill>
                <a:latin typeface="Aptos"/>
                <a:ea typeface="Aptos"/>
              </a:rPr>
              <a:t>Hardware Architecture Implementation</a:t>
            </a:r>
            <a:r>
              <a:rPr lang="en-IN" sz="2200" b="1" u="sng" strike="noStrike" spc="-1">
                <a:solidFill>
                  <a:schemeClr val="lt1"/>
                </a:solidFill>
                <a:uFillTx/>
                <a:latin typeface="Aptos"/>
                <a:ea typeface="Aptos"/>
              </a:rPr>
              <a:t>-   </a:t>
            </a:r>
            <a:r>
              <a:rPr lang="en-IN" sz="2200" spc="-1">
                <a:solidFill>
                  <a:schemeClr val="lt1"/>
                </a:solidFill>
                <a:latin typeface="Aptos"/>
                <a:ea typeface="Aptos"/>
              </a:rPr>
              <a:t>Tried to segregate wastes according to classification by using different waste bins with flaps whose opening and closing can be controlled by us to a larger extent.</a:t>
            </a:r>
            <a:endParaRPr lang="en-US" sz="22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ea typeface="Aptos"/>
              </a:rPr>
              <a:t>Task-2 : </a:t>
            </a:r>
            <a:r>
              <a:rPr lang="en-IN" sz="2200" b="1" u="sng" spc="-1">
                <a:solidFill>
                  <a:schemeClr val="lt1"/>
                </a:solidFill>
                <a:latin typeface="Aptos"/>
                <a:ea typeface="Aptos"/>
              </a:rPr>
              <a:t>Reviewing the model for scope of further improvements </a:t>
            </a:r>
            <a:r>
              <a:rPr lang="en-IN" sz="2200" b="1" u="sng" strike="noStrike" spc="-1">
                <a:solidFill>
                  <a:schemeClr val="lt1"/>
                </a:solidFill>
                <a:uFillTx/>
                <a:latin typeface="Aptos"/>
                <a:ea typeface="Aptos"/>
              </a:rPr>
              <a:t>- </a:t>
            </a:r>
            <a:r>
              <a:rPr lang="en-IN" sz="2200" spc="-1">
                <a:solidFill>
                  <a:schemeClr val="lt1"/>
                </a:solidFill>
                <a:uFillTx/>
                <a:latin typeface="Aptos"/>
                <a:ea typeface="Aptos"/>
              </a:rPr>
              <a:t> Further </a:t>
            </a:r>
            <a:r>
              <a:rPr lang="en-IN" sz="2200" spc="-1">
                <a:solidFill>
                  <a:schemeClr val="lt1"/>
                </a:solidFill>
                <a:latin typeface="Aptos"/>
                <a:ea typeface="Aptos"/>
              </a:rPr>
              <a:t>stress tested the model on a more diverse set of waste items in different orientations</a:t>
            </a:r>
            <a:r>
              <a:rPr lang="en-IN" sz="2200" b="0" strike="noStrike" spc="-1">
                <a:solidFill>
                  <a:schemeClr val="lt1"/>
                </a:solidFill>
                <a:latin typeface="Aptos"/>
                <a:ea typeface="Aptos"/>
              </a:rPr>
              <a:t>. This further helped us to correct our model in case of discrepancies.</a:t>
            </a:r>
            <a:endParaRPr lang="en-US" sz="22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ea typeface="Aptos"/>
              </a:rPr>
              <a:t>Task-3 </a:t>
            </a:r>
            <a:r>
              <a:rPr lang="en-IN" sz="2200" b="1" u="sng" spc="-1">
                <a:solidFill>
                  <a:schemeClr val="lt1"/>
                </a:solidFill>
                <a:latin typeface="Aptos"/>
                <a:ea typeface="Aptos"/>
              </a:rPr>
              <a:t>Uploading the model on QIDK kit</a:t>
            </a:r>
            <a:r>
              <a:rPr lang="en-IN" sz="2200" b="1" u="sng" strike="noStrike" spc="-1">
                <a:solidFill>
                  <a:schemeClr val="lt1"/>
                </a:solidFill>
                <a:uFillTx/>
                <a:latin typeface="Aptos"/>
                <a:ea typeface="Aptos"/>
              </a:rPr>
              <a:t>-</a:t>
            </a:r>
            <a:endParaRPr lang="en-US" sz="1800" u="sng" spc="-1">
              <a:solidFill>
                <a:srgbClr val="000000"/>
              </a:solidFill>
              <a:uFillTx/>
              <a:latin typeface="Arial"/>
              <a:ea typeface="Aptos"/>
            </a:endParaRPr>
          </a:p>
          <a:p>
            <a:pPr defTabSz="914400">
              <a:lnSpc>
                <a:spcPct val="90000"/>
              </a:lnSpc>
              <a:spcBef>
                <a:spcPts val="1001"/>
              </a:spcBef>
              <a:buClr>
                <a:srgbClr val="FFFFFF"/>
              </a:buClr>
            </a:pPr>
            <a:r>
              <a:rPr lang="en-US" sz="1800" b="0" u="sng" strike="noStrike" spc="-1">
                <a:solidFill>
                  <a:srgbClr val="000000"/>
                </a:solidFill>
                <a:latin typeface="Arial"/>
              </a:rPr>
              <a:t>   </a:t>
            </a:r>
            <a:r>
              <a:rPr lang="en-US" sz="2200" spc="-1">
                <a:solidFill>
                  <a:schemeClr val="bg1"/>
                </a:solidFill>
                <a:latin typeface="Arial"/>
              </a:rPr>
              <a:t>Trying to integrate our working model on the android system present in the QIDK kit using Android Studio </a:t>
            </a:r>
            <a:r>
              <a:rPr lang="en-US" sz="2400" spc="-1">
                <a:solidFill>
                  <a:schemeClr val="bg1"/>
                </a:solidFill>
                <a:latin typeface="Arial"/>
              </a:rPr>
              <a:t>.</a:t>
            </a:r>
            <a:endParaRPr lang="en-US" sz="2400" b="0" strike="noStrike" spc="-1">
              <a:solidFill>
                <a:srgbClr val="000000"/>
              </a:solidFill>
              <a:latin typeface="Arial"/>
            </a:endParaRPr>
          </a:p>
        </p:txBody>
      </p:sp>
      <p:grpSp>
        <p:nvGrpSpPr>
          <p:cNvPr id="11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115" name="Freeform: Shape 37">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6" name="Freeform: Shape 38">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7" name="Freeform: Shape 39">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8" name="Freeform: Shape 40">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9" name="Freeform: Shape 41">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ED55A19D-297C-4231-AD1F-08EF9B4AA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BAB6C56-3D38-4923-996E-BD474BBB91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0CD21DB-082D-417D-A5AB-FC838AF9D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chemeClr val="accent6">
              <a:alpha val="30000"/>
            </a:schemeClr>
          </a:solidFill>
          <a:ln w="28575">
            <a:solidFill>
              <a:schemeClr val="bg1">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363B2326-609D-9E95-2789-3F733BE21410}"/>
              </a:ext>
            </a:extLst>
          </p:cNvPr>
          <p:cNvPicPr>
            <a:picLocks noChangeAspect="1"/>
          </p:cNvPicPr>
          <p:nvPr/>
        </p:nvPicPr>
        <p:blipFill>
          <a:blip r:embed="rId2"/>
          <a:srcRect r="1" b="5859"/>
          <a:stretch/>
        </p:blipFill>
        <p:spPr>
          <a:xfrm>
            <a:off x="1280667" y="677668"/>
            <a:ext cx="9630666" cy="5417250"/>
          </a:xfrm>
          <a:prstGeom prst="rect">
            <a:avLst/>
          </a:prstGeom>
          <a:ln w="28575">
            <a:solidFill>
              <a:schemeClr val="bg1"/>
            </a:solidFill>
          </a:ln>
        </p:spPr>
      </p:pic>
      <p:sp>
        <p:nvSpPr>
          <p:cNvPr id="33" name="Graphic 212">
            <a:extLst>
              <a:ext uri="{FF2B5EF4-FFF2-40B4-BE49-F238E27FC236}">
                <a16:creationId xmlns:a16="http://schemas.microsoft.com/office/drawing/2014/main" id="{7BD8AB83-2763-4392-B4B9-049CDF1F6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5" name="Graphic 212">
            <a:extLst>
              <a:ext uri="{FF2B5EF4-FFF2-40B4-BE49-F238E27FC236}">
                <a16:creationId xmlns:a16="http://schemas.microsoft.com/office/drawing/2014/main" id="{480F071C-C35C-4CE1-8EE5-8ED96E2F4E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7" name="Oval 36">
            <a:extLst>
              <a:ext uri="{FF2B5EF4-FFF2-40B4-BE49-F238E27FC236}">
                <a16:creationId xmlns:a16="http://schemas.microsoft.com/office/drawing/2014/main" id="{CD97FAB4-59E0-4E65-B50B-867B14D2A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Oval 38">
            <a:extLst>
              <a:ext uri="{FF2B5EF4-FFF2-40B4-BE49-F238E27FC236}">
                <a16:creationId xmlns:a16="http://schemas.microsoft.com/office/drawing/2014/main" id="{0D578F4B-2751-4FC2-8853-FAC5C5913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1301822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6" name="Rectangle 7">
            <a:extLst>
              <a:ext uri="{C183D7F6-B498-43B3-948B-1728B52AA6E4}">
                <adec:decorative xmlns:adec="http://schemas.microsoft.com/office/drawing/2017/decorative" val="1"/>
              </a:ext>
            </a:extLst>
          </p:cNvPr>
          <p:cNvSpPr/>
          <p:nvPr/>
        </p:nvSpPr>
        <p:spPr>
          <a:xfrm>
            <a:off x="600" y="-42333"/>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7" name="Freeform: Shape 10">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8" name="Freeform: Shape 15">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9" name="Freeform: Shape 17">
            <a:extLst>
              <a:ext uri="{C183D7F6-B498-43B3-948B-1728B52AA6E4}">
                <adec:decorative xmlns:adec="http://schemas.microsoft.com/office/drawing/2017/decorative" val="1"/>
              </a:ext>
            </a:extLst>
          </p:cNvPr>
          <p:cNvSpPr/>
          <p:nvPr/>
        </p:nvSpPr>
        <p:spPr>
          <a:xfrm>
            <a:off x="0" y="2926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0" name="Freeform: Shape 19">
            <a:extLst>
              <a:ext uri="{C183D7F6-B498-43B3-948B-1728B52AA6E4}">
                <adec:decorative xmlns:adec="http://schemas.microsoft.com/office/drawing/2017/decorative" val="1"/>
              </a:ext>
            </a:extLst>
          </p:cNvPr>
          <p:cNvSpPr/>
          <p:nvPr/>
        </p:nvSpPr>
        <p:spPr>
          <a:xfrm>
            <a:off x="0" y="73224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1" name="PlaceHolder 1"/>
          <p:cNvSpPr>
            <a:spLocks noGrp="1"/>
          </p:cNvSpPr>
          <p:nvPr>
            <p:ph type="title"/>
          </p:nvPr>
        </p:nvSpPr>
        <p:spPr>
          <a:xfrm>
            <a:off x="2704857" y="-885960"/>
            <a:ext cx="8486383" cy="2361240"/>
          </a:xfrm>
          <a:prstGeom prst="rect">
            <a:avLst/>
          </a:prstGeom>
          <a:noFill/>
          <a:ln w="0">
            <a:noFill/>
          </a:ln>
        </p:spPr>
        <p:txBody>
          <a:bodyPr lIns="91440" tIns="45720" rIns="91440" bIns="45720" anchor="b">
            <a:normAutofit/>
          </a:bodyPr>
          <a:lstStyle/>
          <a:p>
            <a:pPr>
              <a:tabLst>
                <a:tab pos="0" algn="l"/>
              </a:tabLst>
            </a:pPr>
            <a:r>
              <a:rPr lang="en-US" sz="3100" spc="-1">
                <a:solidFill>
                  <a:schemeClr val="bg1"/>
                </a:solidFill>
                <a:latin typeface="Arial"/>
                <a:cs typeface="Arial"/>
              </a:rPr>
              <a:t>HARDWARE VISION ARCHITECHUTUE</a:t>
            </a:r>
            <a:br>
              <a:rPr lang="en-US" sz="3100" spc="-1">
                <a:solidFill>
                  <a:schemeClr val="bg1"/>
                </a:solidFill>
                <a:latin typeface="Arial"/>
                <a:cs typeface="Arial"/>
              </a:rPr>
            </a:br>
            <a:endParaRPr lang="en-US" sz="3100" b="0" strike="noStrike" spc="-1">
              <a:solidFill>
                <a:schemeClr val="bg1"/>
              </a:solidFill>
              <a:latin typeface="Arial"/>
              <a:cs typeface="Arial"/>
            </a:endParaRPr>
          </a:p>
        </p:txBody>
      </p:sp>
      <p:grpSp>
        <p:nvGrpSpPr>
          <p:cNvPr id="133" name="Graphic 185">
            <a:extLst>
              <a:ext uri="{C183D7F6-B498-43B3-948B-1728B52AA6E4}">
                <adec:decorative xmlns:adec="http://schemas.microsoft.com/office/drawing/2017/decorative" val="1"/>
              </a:ext>
            </a:extLst>
          </p:cNvPr>
          <p:cNvGrpSpPr/>
          <p:nvPr/>
        </p:nvGrpSpPr>
        <p:grpSpPr>
          <a:xfrm>
            <a:off x="10428480" y="5987160"/>
            <a:ext cx="1054080" cy="469080"/>
            <a:chOff x="10428480" y="5987160"/>
            <a:chExt cx="1054080" cy="469080"/>
          </a:xfrm>
        </p:grpSpPr>
        <p:sp>
          <p:nvSpPr>
            <p:cNvPr id="134" name="Freeform: Shape 22">
              <a:extLst>
                <a:ext uri="{C183D7F6-B498-43B3-948B-1728B52AA6E4}">
                  <adec:decorative xmlns:adec="http://schemas.microsoft.com/office/drawing/2017/decorative" val="1"/>
                </a:ext>
              </a:extLst>
            </p:cNvPr>
            <p:cNvSpPr/>
            <p:nvPr/>
          </p:nvSpPr>
          <p:spPr>
            <a:xfrm>
              <a:off x="1042848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5" name="Freeform: Shape 23">
              <a:extLst>
                <a:ext uri="{C183D7F6-B498-43B3-948B-1728B52AA6E4}">
                  <adec:decorative xmlns:adec="http://schemas.microsoft.com/office/drawing/2017/decorative" val="1"/>
                </a:ext>
              </a:extLst>
            </p:cNvPr>
            <p:cNvSpPr/>
            <p:nvPr/>
          </p:nvSpPr>
          <p:spPr>
            <a:xfrm>
              <a:off x="1060344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6" name="Freeform: Shape 24">
              <a:extLst>
                <a:ext uri="{C183D7F6-B498-43B3-948B-1728B52AA6E4}">
                  <adec:decorative xmlns:adec="http://schemas.microsoft.com/office/drawing/2017/decorative" val="1"/>
                </a:ext>
              </a:extLst>
            </p:cNvPr>
            <p:cNvSpPr/>
            <p:nvPr/>
          </p:nvSpPr>
          <p:spPr>
            <a:xfrm>
              <a:off x="107784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7" name="Freeform: Shape 25">
              <a:extLst>
                <a:ext uri="{C183D7F6-B498-43B3-948B-1728B52AA6E4}">
                  <adec:decorative xmlns:adec="http://schemas.microsoft.com/office/drawing/2017/decorative" val="1"/>
                </a:ext>
              </a:extLst>
            </p:cNvPr>
            <p:cNvSpPr/>
            <p:nvPr/>
          </p:nvSpPr>
          <p:spPr>
            <a:xfrm>
              <a:off x="109530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8" name="Freeform: Shape 26">
              <a:extLst>
                <a:ext uri="{C183D7F6-B498-43B3-948B-1728B52AA6E4}">
                  <adec:decorative xmlns:adec="http://schemas.microsoft.com/office/drawing/2017/decorative" val="1"/>
                </a:ext>
              </a:extLst>
            </p:cNvPr>
            <p:cNvSpPr/>
            <p:nvPr/>
          </p:nvSpPr>
          <p:spPr>
            <a:xfrm>
              <a:off x="1112796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39" name="TextBox 2"/>
          <p:cNvSpPr/>
          <p:nvPr/>
        </p:nvSpPr>
        <p:spPr>
          <a:xfrm>
            <a:off x="4724280" y="3200400"/>
            <a:ext cx="2742480" cy="36396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t">
            <a:spAutoFit/>
          </a:bodyPr>
          <a:lstStyle/>
          <a:p>
            <a:pPr defTabSz="457200">
              <a:lnSpc>
                <a:spcPct val="100000"/>
              </a:lnSpc>
            </a:pPr>
            <a:r>
              <a:rPr lang="en-US" sz="1800" b="0" strike="noStrike" spc="-1">
                <a:solidFill>
                  <a:schemeClr val="dk1"/>
                </a:solidFill>
                <a:latin typeface="Aptos"/>
              </a:rPr>
              <a:t>r</a:t>
            </a:r>
            <a:endParaRPr lang="en-US" sz="1800" b="0" strike="noStrike" spc="-1">
              <a:solidFill>
                <a:srgbClr val="000000"/>
              </a:solidFill>
              <a:latin typeface="Arial"/>
            </a:endParaRPr>
          </a:p>
        </p:txBody>
      </p:sp>
      <p:pic>
        <p:nvPicPr>
          <p:cNvPr id="2" name="Picture 1" descr="A group of colorful cylindrical objects&#10;&#10;Description automatically generated">
            <a:extLst>
              <a:ext uri="{FF2B5EF4-FFF2-40B4-BE49-F238E27FC236}">
                <a16:creationId xmlns:a16="http://schemas.microsoft.com/office/drawing/2014/main" id="{C33C31FF-210D-8DAD-585F-95215716F597}"/>
              </a:ext>
            </a:extLst>
          </p:cNvPr>
          <p:cNvPicPr>
            <a:picLocks noChangeAspect="1"/>
          </p:cNvPicPr>
          <p:nvPr/>
        </p:nvPicPr>
        <p:blipFill>
          <a:blip r:embed="rId3"/>
          <a:stretch>
            <a:fillRect/>
          </a:stretch>
        </p:blipFill>
        <p:spPr>
          <a:xfrm>
            <a:off x="2236060" y="1279025"/>
            <a:ext cx="8498416" cy="4305904"/>
          </a:xfrm>
          <a:prstGeom prst="rect">
            <a:avLst/>
          </a:prstGeom>
        </p:spPr>
      </p:pic>
    </p:spTree>
    <p:extLst>
      <p:ext uri="{BB962C8B-B14F-4D97-AF65-F5344CB8AC3E}">
        <p14:creationId xmlns:p14="http://schemas.microsoft.com/office/powerpoint/2010/main" val="4283716336"/>
      </p:ext>
    </p:extLst>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8" name="Rectangle 214">
            <a:extLst>
              <a:ext uri="{C183D7F6-B498-43B3-948B-1728B52AA6E4}">
                <adec:decorative xmlns:adec="http://schemas.microsoft.com/office/drawing/2017/decorative" val="1"/>
              </a:ext>
            </a:extLst>
          </p:cNvPr>
          <p:cNvSpPr/>
          <p:nvPr/>
        </p:nvSpPr>
        <p:spPr>
          <a:xfrm>
            <a:off x="0" y="0"/>
            <a:ext cx="1218816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99" name="TextBox 202"/>
          <p:cNvSpPr/>
          <p:nvPr/>
        </p:nvSpPr>
        <p:spPr>
          <a:xfrm>
            <a:off x="838080" y="365040"/>
            <a:ext cx="10514880" cy="132480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ctr">
            <a:normAutofit/>
          </a:bodyPr>
          <a:lstStyle/>
          <a:p>
            <a:pPr defTabSz="914400">
              <a:lnSpc>
                <a:spcPct val="90000"/>
              </a:lnSpc>
              <a:spcAft>
                <a:spcPts val="601"/>
              </a:spcAft>
            </a:pPr>
            <a:r>
              <a:rPr lang="en-US" sz="5400" b="0" strike="noStrike" spc="-1">
                <a:solidFill>
                  <a:schemeClr val="lt1"/>
                </a:solidFill>
                <a:latin typeface="Aptos Display"/>
              </a:rPr>
              <a:t>TIMELINE WEEK 1-2 </a:t>
            </a:r>
            <a:endParaRPr lang="en-US" sz="5400" b="0" strike="noStrike" spc="-1">
              <a:solidFill>
                <a:srgbClr val="000000"/>
              </a:solidFill>
              <a:latin typeface="Arial"/>
            </a:endParaRPr>
          </a:p>
        </p:txBody>
      </p:sp>
      <p:sp>
        <p:nvSpPr>
          <p:cNvPr id="100" name="sketchy line">
            <a:extLst>
              <a:ext uri="{C183D7F6-B498-43B3-948B-1728B52AA6E4}">
                <adec:decorative xmlns:adec="http://schemas.microsoft.com/office/drawing/2017/decorative" val="1"/>
              </a:ext>
            </a:extLst>
          </p:cNvPr>
          <p:cNvSpPr/>
          <p:nvPr/>
        </p:nvSpPr>
        <p:spPr>
          <a:xfrm>
            <a:off x="914400" y="1681560"/>
            <a:ext cx="9691920" cy="17640"/>
          </a:xfrm>
          <a:custGeom>
            <a:avLst/>
            <a:gdLst>
              <a:gd name="textAreaLeft" fmla="*/ 0 w 9691920"/>
              <a:gd name="textAreaRight" fmla="*/ 9692640 w 9691920"/>
              <a:gd name="textAreaTop" fmla="*/ 0 h 17640"/>
              <a:gd name="textAreaBottom" fmla="*/ 18360 h 17640"/>
            </a:gdLst>
            <a:ahLst/>
            <a:cxnLst/>
            <a:rect l="textAreaLeft" t="textAreaTop" r="textAreaRight" b="textAreaBottom"/>
            <a:pathLst>
              <a:path w="9692640" h="18288" fill="none">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rgbClr val="FFFFFF">
                <a:alpha val="75000"/>
              </a:srgbClr>
            </a:solidFill>
            <a:round/>
          </a:ln>
        </p:spPr>
        <p:style>
          <a:lnRef idx="2">
            <a:schemeClr val="accent1">
              <a:shade val="50000"/>
            </a:schemeClr>
          </a:lnRef>
          <a:fillRef idx="1">
            <a:schemeClr val="accent1"/>
          </a:fillRef>
          <a:effectRef idx="0">
            <a:schemeClr val="accent1"/>
          </a:effectRef>
          <a:fontRef idx="minor"/>
        </p:style>
        <p:txBody>
          <a:bodyPr lIns="90000" tIns="-26640" rIns="90000" bIns="-26640" anchor="ctr">
            <a:noAutofit/>
          </a:bodyPr>
          <a:lstStyle/>
          <a:p>
            <a:pPr algn="ctr" defTabSz="457200">
              <a:lnSpc>
                <a:spcPct val="100000"/>
              </a:lnSpc>
            </a:pPr>
            <a:endParaRPr lang="en-US" sz="1800" b="0" strike="noStrike" spc="-1">
              <a:solidFill>
                <a:schemeClr val="lt1"/>
              </a:solidFill>
              <a:latin typeface="Aptos"/>
            </a:endParaRPr>
          </a:p>
        </p:txBody>
      </p:sp>
      <p:graphicFrame>
        <p:nvGraphicFramePr>
          <p:cNvPr id="2" name="Diagram1"/>
          <p:cNvGraphicFramePr/>
          <p:nvPr>
            <p:extLst>
              <p:ext uri="{D42A27DB-BD31-4B8C-83A1-F6EECF244321}">
                <p14:modId xmlns:p14="http://schemas.microsoft.com/office/powerpoint/2010/main" val="3259848540"/>
              </p:ext>
            </p:extLst>
          </p:nvPr>
        </p:nvGraphicFramePr>
        <p:xfrm>
          <a:off x="838080" y="2004480"/>
          <a:ext cx="10514880" cy="4176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8" name="audio1.wav"/>
          </p:stSnd>
        </p:sndAc>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workflow&#10;&#10;Description automatically generated">
            <a:extLst>
              <a:ext uri="{FF2B5EF4-FFF2-40B4-BE49-F238E27FC236}">
                <a16:creationId xmlns:a16="http://schemas.microsoft.com/office/drawing/2014/main" id="{ADAEC798-0058-E0D2-5295-89BCCCECC073}"/>
              </a:ext>
            </a:extLst>
          </p:cNvPr>
          <p:cNvPicPr>
            <a:picLocks noChangeAspect="1"/>
          </p:cNvPicPr>
          <p:nvPr/>
        </p:nvPicPr>
        <p:blipFill>
          <a:blip r:embed="rId2"/>
          <a:stretch>
            <a:fillRect/>
          </a:stretch>
        </p:blipFill>
        <p:spPr>
          <a:xfrm>
            <a:off x="-2327" y="1225"/>
            <a:ext cx="12195992" cy="6855882"/>
          </a:xfrm>
          <a:prstGeom prst="rect">
            <a:avLst/>
          </a:prstGeom>
        </p:spPr>
      </p:pic>
    </p:spTree>
    <p:extLst>
      <p:ext uri="{BB962C8B-B14F-4D97-AF65-F5344CB8AC3E}">
        <p14:creationId xmlns:p14="http://schemas.microsoft.com/office/powerpoint/2010/main" val="27927018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0" name="Rectangle 1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1" name="PlaceHolder 1"/>
          <p:cNvSpPr>
            <a:spLocks noGrp="1"/>
          </p:cNvSpPr>
          <p:nvPr>
            <p:ph type="title"/>
          </p:nvPr>
        </p:nvSpPr>
        <p:spPr>
          <a:xfrm>
            <a:off x="838080" y="448560"/>
            <a:ext cx="4707000" cy="1225080"/>
          </a:xfrm>
          <a:prstGeom prst="rect">
            <a:avLst/>
          </a:prstGeom>
          <a:noFill/>
          <a:ln w="0">
            <a:noFill/>
          </a:ln>
        </p:spPr>
        <p:txBody>
          <a:bodyPr lIns="91440" tIns="45720" rIns="91440" bIns="45720" anchor="b">
            <a:normAutofit fontScale="90000"/>
          </a:bodyPr>
          <a:lstStyle/>
          <a:p>
            <a:pPr indent="0" defTabSz="914400">
              <a:lnSpc>
                <a:spcPct val="90000"/>
              </a:lnSpc>
              <a:buNone/>
              <a:tabLst>
                <a:tab pos="0" algn="l"/>
              </a:tabLst>
            </a:pPr>
            <a:r>
              <a:rPr lang="en-US" sz="3800" b="1" spc="-1">
                <a:solidFill>
                  <a:schemeClr val="lt1"/>
                </a:solidFill>
                <a:latin typeface="Aptos Display"/>
              </a:rPr>
              <a:t>H</a:t>
            </a:r>
            <a:r>
              <a:rPr lang="en-IN" sz="3800" b="1" spc="-1">
                <a:solidFill>
                  <a:schemeClr val="lt1"/>
                </a:solidFill>
                <a:latin typeface="Aptos Display"/>
              </a:rPr>
              <a:t>ARDWARE IMPLEMENTATION INTRICACY</a:t>
            </a:r>
            <a:endParaRPr lang="en-US" sz="3800" b="0" strike="noStrike" spc="-1">
              <a:solidFill>
                <a:srgbClr val="000000"/>
              </a:solidFill>
              <a:latin typeface="Arial"/>
            </a:endParaRPr>
          </a:p>
        </p:txBody>
      </p:sp>
      <p:cxnSp>
        <p:nvCxnSpPr>
          <p:cNvPr id="122" name="Straight Connector 19">
            <a:extLst>
              <a:ext uri="{C183D7F6-B498-43B3-948B-1728B52AA6E4}">
                <adec:decorative xmlns:adec="http://schemas.microsoft.com/office/drawing/2017/decorative" val="1"/>
              </a:ext>
            </a:extLst>
          </p:cNvPr>
          <p:cNvCxnSpPr/>
          <p:nvPr/>
        </p:nvCxnSpPr>
        <p:spPr>
          <a:xfrm flipH="1">
            <a:off x="831600" y="1749600"/>
            <a:ext cx="4719240" cy="720"/>
          </a:xfrm>
          <a:prstGeom prst="straightConnector1">
            <a:avLst/>
          </a:prstGeom>
          <a:ln w="0">
            <a:solidFill>
              <a:srgbClr val="4EA72E"/>
            </a:solidFill>
          </a:ln>
        </p:spPr>
      </p:cxnSp>
      <p:sp>
        <p:nvSpPr>
          <p:cNvPr id="123" name="PlaceHolder 2"/>
          <p:cNvSpPr>
            <a:spLocks noGrp="1"/>
          </p:cNvSpPr>
          <p:nvPr>
            <p:ph/>
          </p:nvPr>
        </p:nvSpPr>
        <p:spPr>
          <a:xfrm>
            <a:off x="897840" y="1909080"/>
            <a:ext cx="4585680" cy="3647160"/>
          </a:xfrm>
          <a:prstGeom prst="rect">
            <a:avLst/>
          </a:prstGeom>
          <a:noFill/>
          <a:ln w="0">
            <a:noFill/>
          </a:ln>
        </p:spPr>
        <p:txBody>
          <a:bodyPr lIns="91440" tIns="45720" rIns="91440" bIns="45720" anchor="t">
            <a:normAutofit fontScale="92500" lnSpcReduction="20000"/>
          </a:bodyPr>
          <a:lstStyle/>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The  vision and core idea regarding the hardware implementation is summarized in a clear and precise manner in the flowchart given on next slide: </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An insight into this leads us to conclusion that certain sensors and actuators are needed to implement the required hardware architecture. The required sensors are listed below:</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1. Proximity Sensor </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2. IR Sensor </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3. Ultrasonic Sensor </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4. Servo Motor </a:t>
            </a:r>
          </a:p>
        </p:txBody>
      </p:sp>
      <p:cxnSp>
        <p:nvCxnSpPr>
          <p:cNvPr id="124" name="Straight Connector 21">
            <a:extLst>
              <a:ext uri="{C183D7F6-B498-43B3-948B-1728B52AA6E4}">
                <adec:decorative xmlns:adec="http://schemas.microsoft.com/office/drawing/2017/decorative" val="1"/>
              </a:ext>
            </a:extLst>
          </p:cNvPr>
          <p:cNvCxnSpPr/>
          <p:nvPr/>
        </p:nvCxnSpPr>
        <p:spPr>
          <a:xfrm flipH="1">
            <a:off x="833760" y="5707440"/>
            <a:ext cx="4714920" cy="720"/>
          </a:xfrm>
          <a:prstGeom prst="straightConnector1">
            <a:avLst/>
          </a:prstGeom>
          <a:ln w="0">
            <a:solidFill>
              <a:srgbClr val="4EA72E"/>
            </a:solidFill>
          </a:ln>
        </p:spPr>
      </p:cxnSp>
      <p:pic>
        <p:nvPicPr>
          <p:cNvPr id="5" name="Picture 4" descr="Person throwing plastic bottle into bin">
            <a:extLst>
              <a:ext uri="{FF2B5EF4-FFF2-40B4-BE49-F238E27FC236}">
                <a16:creationId xmlns:a16="http://schemas.microsoft.com/office/drawing/2014/main" id="{642D8AA1-7DEA-B64D-2911-E0442992B46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80881" y="0"/>
            <a:ext cx="5061258"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6" name="Rectangle 7">
            <a:extLst>
              <a:ext uri="{C183D7F6-B498-43B3-948B-1728B52AA6E4}">
                <adec:decorative xmlns:adec="http://schemas.microsoft.com/office/drawing/2017/decorative" val="1"/>
              </a:ext>
            </a:extLst>
          </p:cNvPr>
          <p:cNvSpPr/>
          <p:nvPr/>
        </p:nvSpPr>
        <p:spPr>
          <a:xfrm>
            <a:off x="60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7" name="Freeform: Shape 10">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8" name="Freeform: Shape 15">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9" name="Freeform: Shape 17">
            <a:extLst>
              <a:ext uri="{C183D7F6-B498-43B3-948B-1728B52AA6E4}">
                <adec:decorative xmlns:adec="http://schemas.microsoft.com/office/drawing/2017/decorative" val="1"/>
              </a:ext>
            </a:extLst>
          </p:cNvPr>
          <p:cNvSpPr/>
          <p:nvPr/>
        </p:nvSpPr>
        <p:spPr>
          <a:xfrm>
            <a:off x="0" y="2926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0" name="Freeform: Shape 19">
            <a:extLst>
              <a:ext uri="{C183D7F6-B498-43B3-948B-1728B52AA6E4}">
                <adec:decorative xmlns:adec="http://schemas.microsoft.com/office/drawing/2017/decorative" val="1"/>
              </a:ext>
            </a:extLst>
          </p:cNvPr>
          <p:cNvSpPr/>
          <p:nvPr/>
        </p:nvSpPr>
        <p:spPr>
          <a:xfrm>
            <a:off x="0" y="73224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1" name="PlaceHolder 1"/>
          <p:cNvSpPr>
            <a:spLocks noGrp="1"/>
          </p:cNvSpPr>
          <p:nvPr>
            <p:ph type="title"/>
          </p:nvPr>
        </p:nvSpPr>
        <p:spPr>
          <a:xfrm>
            <a:off x="2313273" y="3061623"/>
            <a:ext cx="5173800" cy="2361240"/>
          </a:xfrm>
          <a:prstGeom prst="rect">
            <a:avLst/>
          </a:prstGeom>
          <a:noFill/>
          <a:ln w="0">
            <a:noFill/>
          </a:ln>
        </p:spPr>
        <p:txBody>
          <a:bodyPr lIns="91440" tIns="45720" rIns="91440" bIns="45720" anchor="b">
            <a:normAutofit fontScale="90000"/>
          </a:bodyPr>
          <a:lstStyle/>
          <a:p>
            <a:pPr>
              <a:tabLst>
                <a:tab pos="0" algn="l"/>
              </a:tabLst>
            </a:pPr>
            <a:br>
              <a:rPr lang="en-US" sz="3100" spc="-1">
                <a:solidFill>
                  <a:schemeClr val="bg1"/>
                </a:solidFill>
                <a:latin typeface="Arial"/>
              </a:rPr>
            </a:br>
            <a:br>
              <a:rPr lang="en-US" sz="3100" spc="-1">
                <a:solidFill>
                  <a:schemeClr val="bg1"/>
                </a:solidFill>
                <a:latin typeface="Arial"/>
              </a:rPr>
            </a:br>
            <a:br>
              <a:rPr lang="en-US" sz="3100" spc="-1">
                <a:solidFill>
                  <a:schemeClr val="bg1"/>
                </a:solidFill>
                <a:latin typeface="Arial"/>
              </a:rPr>
            </a:br>
            <a:r>
              <a:rPr lang="en-US" sz="3100" b="1" u="sng" spc="-1">
                <a:solidFill>
                  <a:schemeClr val="bg1"/>
                </a:solidFill>
                <a:latin typeface="Arial"/>
                <a:cs typeface="Arial"/>
              </a:rPr>
              <a:t>Other important tasks done this week</a:t>
            </a:r>
            <a:br>
              <a:rPr lang="en-US" sz="3100" spc="-1">
                <a:solidFill>
                  <a:schemeClr val="bg1"/>
                </a:solidFill>
                <a:latin typeface="Arial"/>
              </a:rPr>
            </a:br>
            <a:br>
              <a:rPr lang="en-US" sz="3100" spc="-1">
                <a:solidFill>
                  <a:schemeClr val="bg1"/>
                </a:solidFill>
                <a:latin typeface="Arial"/>
              </a:rPr>
            </a:br>
            <a:r>
              <a:rPr lang="en-US" sz="3100" b="1" u="sng" spc="-1">
                <a:solidFill>
                  <a:schemeClr val="bg1"/>
                </a:solidFill>
                <a:latin typeface="Arial"/>
              </a:rPr>
              <a:t>Stress Testing the model</a:t>
            </a:r>
            <a:r>
              <a:rPr lang="en-US" sz="3100" spc="-1">
                <a:solidFill>
                  <a:schemeClr val="bg1"/>
                </a:solidFill>
                <a:latin typeface="Arial"/>
              </a:rPr>
              <a:t>- We stress tested our model on a diverse set of waste items comprising of different classes of articles like recyclable, non-recyclable </a:t>
            </a:r>
            <a:r>
              <a:rPr lang="en-US" sz="3100" spc="-1" err="1">
                <a:solidFill>
                  <a:schemeClr val="bg1"/>
                </a:solidFill>
                <a:latin typeface="Arial"/>
              </a:rPr>
              <a:t>etc</a:t>
            </a:r>
            <a:r>
              <a:rPr lang="en-US" sz="3100" spc="-1">
                <a:solidFill>
                  <a:schemeClr val="bg1"/>
                </a:solidFill>
                <a:latin typeface="Arial"/>
              </a:rPr>
              <a:t> and came to the conclusion that the model is precise and accurate.</a:t>
            </a:r>
            <a:endParaRPr lang="en-US" sz="3100" b="0" strike="noStrike" spc="-1">
              <a:solidFill>
                <a:schemeClr val="bg1"/>
              </a:solidFill>
              <a:latin typeface="Arial"/>
            </a:endParaRPr>
          </a:p>
        </p:txBody>
      </p:sp>
      <p:pic>
        <p:nvPicPr>
          <p:cNvPr id="132" name="Content Placeholder 4" descr="A brown box with a hole in the middle&#10;&#10;Description automatically generated"/>
          <p:cNvPicPr/>
          <p:nvPr/>
        </p:nvPicPr>
        <p:blipFill>
          <a:blip r:embed="rId3"/>
          <a:stretch/>
        </p:blipFill>
        <p:spPr>
          <a:xfrm>
            <a:off x="8396280" y="1200240"/>
            <a:ext cx="2911320" cy="4071960"/>
          </a:xfrm>
          <a:prstGeom prst="rect">
            <a:avLst/>
          </a:prstGeom>
          <a:ln w="0">
            <a:noFill/>
          </a:ln>
        </p:spPr>
      </p:pic>
      <p:grpSp>
        <p:nvGrpSpPr>
          <p:cNvPr id="133" name="Graphic 185">
            <a:extLst>
              <a:ext uri="{C183D7F6-B498-43B3-948B-1728B52AA6E4}">
                <adec:decorative xmlns:adec="http://schemas.microsoft.com/office/drawing/2017/decorative" val="1"/>
              </a:ext>
            </a:extLst>
          </p:cNvPr>
          <p:cNvGrpSpPr/>
          <p:nvPr/>
        </p:nvGrpSpPr>
        <p:grpSpPr>
          <a:xfrm>
            <a:off x="10428480" y="5987160"/>
            <a:ext cx="1054080" cy="469080"/>
            <a:chOff x="10428480" y="5987160"/>
            <a:chExt cx="1054080" cy="469080"/>
          </a:xfrm>
        </p:grpSpPr>
        <p:sp>
          <p:nvSpPr>
            <p:cNvPr id="134" name="Freeform: Shape 22">
              <a:extLst>
                <a:ext uri="{C183D7F6-B498-43B3-948B-1728B52AA6E4}">
                  <adec:decorative xmlns:adec="http://schemas.microsoft.com/office/drawing/2017/decorative" val="1"/>
                </a:ext>
              </a:extLst>
            </p:cNvPr>
            <p:cNvSpPr/>
            <p:nvPr/>
          </p:nvSpPr>
          <p:spPr>
            <a:xfrm>
              <a:off x="1042848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5" name="Freeform: Shape 23">
              <a:extLst>
                <a:ext uri="{C183D7F6-B498-43B3-948B-1728B52AA6E4}">
                  <adec:decorative xmlns:adec="http://schemas.microsoft.com/office/drawing/2017/decorative" val="1"/>
                </a:ext>
              </a:extLst>
            </p:cNvPr>
            <p:cNvSpPr/>
            <p:nvPr/>
          </p:nvSpPr>
          <p:spPr>
            <a:xfrm>
              <a:off x="1060344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6" name="Freeform: Shape 24">
              <a:extLst>
                <a:ext uri="{C183D7F6-B498-43B3-948B-1728B52AA6E4}">
                  <adec:decorative xmlns:adec="http://schemas.microsoft.com/office/drawing/2017/decorative" val="1"/>
                </a:ext>
              </a:extLst>
            </p:cNvPr>
            <p:cNvSpPr/>
            <p:nvPr/>
          </p:nvSpPr>
          <p:spPr>
            <a:xfrm>
              <a:off x="107784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7" name="Freeform: Shape 25">
              <a:extLst>
                <a:ext uri="{C183D7F6-B498-43B3-948B-1728B52AA6E4}">
                  <adec:decorative xmlns:adec="http://schemas.microsoft.com/office/drawing/2017/decorative" val="1"/>
                </a:ext>
              </a:extLst>
            </p:cNvPr>
            <p:cNvSpPr/>
            <p:nvPr/>
          </p:nvSpPr>
          <p:spPr>
            <a:xfrm>
              <a:off x="109530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8" name="Freeform: Shape 26">
              <a:extLst>
                <a:ext uri="{C183D7F6-B498-43B3-948B-1728B52AA6E4}">
                  <adec:decorative xmlns:adec="http://schemas.microsoft.com/office/drawing/2017/decorative" val="1"/>
                </a:ext>
              </a:extLst>
            </p:cNvPr>
            <p:cNvSpPr/>
            <p:nvPr/>
          </p:nvSpPr>
          <p:spPr>
            <a:xfrm>
              <a:off x="1112796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39" name="TextBox 2"/>
          <p:cNvSpPr/>
          <p:nvPr/>
        </p:nvSpPr>
        <p:spPr>
          <a:xfrm>
            <a:off x="4724280" y="3200400"/>
            <a:ext cx="2742480" cy="36396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t">
            <a:spAutoFit/>
          </a:bodyPr>
          <a:lstStyle/>
          <a:p>
            <a:pPr defTabSz="457200">
              <a:lnSpc>
                <a:spcPct val="100000"/>
              </a:lnSpc>
            </a:pPr>
            <a:r>
              <a:rPr lang="en-US" sz="1800" b="0" strike="noStrike" spc="-1">
                <a:solidFill>
                  <a:schemeClr val="dk1"/>
                </a:solidFill>
                <a:latin typeface="Aptos"/>
              </a:rPr>
              <a:t>r</a:t>
            </a:r>
            <a:endParaRPr lang="en-US"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0" name="Rectangle 3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1" name="Rectangle 38">
            <a:extLst>
              <a:ext uri="{C183D7F6-B498-43B3-948B-1728B52AA6E4}">
                <adec:decorative xmlns:adec="http://schemas.microsoft.com/office/drawing/2017/decorative" val="1"/>
              </a:ext>
            </a:extLst>
          </p:cNvPr>
          <p:cNvSpPr/>
          <p:nvPr/>
        </p:nvSpPr>
        <p:spPr>
          <a:xfrm>
            <a:off x="780840" y="1187280"/>
            <a:ext cx="5088960" cy="4482720"/>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2" name="Rectangle 39">
            <a:extLst>
              <a:ext uri="{C183D7F6-B498-43B3-948B-1728B52AA6E4}">
                <adec:decorative xmlns:adec="http://schemas.microsoft.com/office/drawing/2017/decorative" val="1"/>
              </a:ext>
            </a:extLst>
          </p:cNvPr>
          <p:cNvSpPr/>
          <p:nvPr/>
        </p:nvSpPr>
        <p:spPr>
          <a:xfrm>
            <a:off x="785160" y="1179000"/>
            <a:ext cx="5088960" cy="44827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3" name="Rectangle 40">
            <a:extLst>
              <a:ext uri="{C183D7F6-B498-43B3-948B-1728B52AA6E4}">
                <adec:decorative xmlns:adec="http://schemas.microsoft.com/office/drawing/2017/decorative" val="1"/>
              </a:ext>
            </a:extLst>
          </p:cNvPr>
          <p:cNvSpPr/>
          <p:nvPr/>
        </p:nvSpPr>
        <p:spPr>
          <a:xfrm>
            <a:off x="743760" y="1130760"/>
            <a:ext cx="5038920" cy="443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174" name="Graphic 38">
            <a:extLst>
              <a:ext uri="{C183D7F6-B498-43B3-948B-1728B52AA6E4}">
                <adec:decorative xmlns:adec="http://schemas.microsoft.com/office/drawing/2017/decorative" val="1"/>
              </a:ext>
            </a:extLst>
          </p:cNvPr>
          <p:cNvGrpSpPr/>
          <p:nvPr/>
        </p:nvGrpSpPr>
        <p:grpSpPr>
          <a:xfrm>
            <a:off x="102960" y="1424160"/>
            <a:ext cx="1354680" cy="502920"/>
            <a:chOff x="102960" y="1424160"/>
            <a:chExt cx="1354680" cy="502920"/>
          </a:xfrm>
        </p:grpSpPr>
        <p:sp>
          <p:nvSpPr>
            <p:cNvPr id="175" name="Freeform: Shape 16">
              <a:extLst>
                <a:ext uri="{C183D7F6-B498-43B3-948B-1728B52AA6E4}">
                  <adec:decorative xmlns:adec="http://schemas.microsoft.com/office/drawing/2017/decorative" val="1"/>
                </a:ext>
              </a:extLst>
            </p:cNvPr>
            <p:cNvSpPr/>
            <p:nvPr/>
          </p:nvSpPr>
          <p:spPr>
            <a:xfrm>
              <a:off x="102960" y="142416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76" name="Freeform: Shape 42">
              <a:extLst>
                <a:ext uri="{C183D7F6-B498-43B3-948B-1728B52AA6E4}">
                  <adec:decorative xmlns:adec="http://schemas.microsoft.com/office/drawing/2017/decorative" val="1"/>
                </a:ext>
              </a:extLst>
            </p:cNvPr>
            <p:cNvSpPr/>
            <p:nvPr/>
          </p:nvSpPr>
          <p:spPr>
            <a:xfrm>
              <a:off x="102960" y="173304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77"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78"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179" name="Graphic 4">
            <a:extLst>
              <a:ext uri="{C183D7F6-B498-43B3-948B-1728B52AA6E4}">
                <adec:decorative xmlns:adec="http://schemas.microsoft.com/office/drawing/2017/decorative" val="1"/>
              </a:ext>
            </a:extLst>
          </p:cNvPr>
          <p:cNvGrpSpPr/>
          <p:nvPr/>
        </p:nvGrpSpPr>
        <p:grpSpPr>
          <a:xfrm>
            <a:off x="5532840" y="5188680"/>
            <a:ext cx="1075680" cy="1076040"/>
            <a:chOff x="5532840" y="5188680"/>
            <a:chExt cx="1075680" cy="1076040"/>
          </a:xfrm>
        </p:grpSpPr>
        <p:sp>
          <p:nvSpPr>
            <p:cNvPr id="180" name="Freeform: Shape 24">
              <a:extLst>
                <a:ext uri="{C183D7F6-B498-43B3-948B-1728B52AA6E4}">
                  <adec:decorative xmlns:adec="http://schemas.microsoft.com/office/drawing/2017/decorative" val="1"/>
                </a:ext>
              </a:extLst>
            </p:cNvPr>
            <p:cNvSpPr/>
            <p:nvPr/>
          </p:nvSpPr>
          <p:spPr>
            <a:xfrm>
              <a:off x="5593320" y="5249160"/>
              <a:ext cx="227880" cy="227880"/>
            </a:xfrm>
            <a:custGeom>
              <a:avLst/>
              <a:gdLst>
                <a:gd name="textAreaLeft" fmla="*/ 0 w 227880"/>
                <a:gd name="textAreaRight" fmla="*/ 228600 w 227880"/>
                <a:gd name="textAreaTop" fmla="*/ 0 h 227880"/>
                <a:gd name="textAreaBottom" fmla="*/ 228600 h 227880"/>
              </a:gdLst>
              <a:ahLst/>
              <a:cxn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1" name="Freeform: Shape 25">
              <a:extLst>
                <a:ext uri="{C183D7F6-B498-43B3-948B-1728B52AA6E4}">
                  <adec:decorative xmlns:adec="http://schemas.microsoft.com/office/drawing/2017/decorative" val="1"/>
                </a:ext>
              </a:extLst>
            </p:cNvPr>
            <p:cNvSpPr/>
            <p:nvPr/>
          </p:nvSpPr>
          <p:spPr>
            <a:xfrm>
              <a:off x="5536440" y="5192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2" name="Freeform: Shape 26">
              <a:extLst>
                <a:ext uri="{C183D7F6-B498-43B3-948B-1728B52AA6E4}">
                  <adec:decorative xmlns:adec="http://schemas.microsoft.com/office/drawing/2017/decorative" val="1"/>
                </a:ext>
              </a:extLst>
            </p:cNvPr>
            <p:cNvSpPr/>
            <p:nvPr/>
          </p:nvSpPr>
          <p:spPr>
            <a:xfrm>
              <a:off x="5532840" y="518868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3" name="Freeform: Shape 27">
              <a:extLst>
                <a:ext uri="{C183D7F6-B498-43B3-948B-1728B52AA6E4}">
                  <adec:decorative xmlns:adec="http://schemas.microsoft.com/office/drawing/2017/decorative" val="1"/>
                </a:ext>
              </a:extLst>
            </p:cNvPr>
            <p:cNvSpPr/>
            <p:nvPr/>
          </p:nvSpPr>
          <p:spPr>
            <a:xfrm>
              <a:off x="5548680" y="520452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4" name="Freeform: Shape 28">
              <a:extLst>
                <a:ext uri="{C183D7F6-B498-43B3-948B-1728B52AA6E4}">
                  <adec:decorative xmlns:adec="http://schemas.microsoft.com/office/drawing/2017/decorative" val="1"/>
                </a:ext>
              </a:extLst>
            </p:cNvPr>
            <p:cNvSpPr/>
            <p:nvPr/>
          </p:nvSpPr>
          <p:spPr>
            <a:xfrm>
              <a:off x="5581080" y="5237280"/>
              <a:ext cx="736920" cy="736920"/>
            </a:xfrm>
            <a:custGeom>
              <a:avLst/>
              <a:gdLst>
                <a:gd name="textAreaLeft" fmla="*/ 0 w 736920"/>
                <a:gd name="textAreaRight" fmla="*/ 737640 w 736920"/>
                <a:gd name="textAreaTop" fmla="*/ 0 h 736920"/>
                <a:gd name="textAreaBottom" fmla="*/ 737640 h 736920"/>
              </a:gdLst>
              <a:ahLst/>
              <a:cxn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5" name="Freeform: Shape 29">
              <a:extLst>
                <a:ext uri="{C183D7F6-B498-43B3-948B-1728B52AA6E4}">
                  <adec:decorative xmlns:adec="http://schemas.microsoft.com/office/drawing/2017/decorative" val="1"/>
                </a:ext>
              </a:extLst>
            </p:cNvPr>
            <p:cNvSpPr/>
            <p:nvPr/>
          </p:nvSpPr>
          <p:spPr>
            <a:xfrm>
              <a:off x="5625720" y="5281920"/>
              <a:ext cx="768600" cy="768600"/>
            </a:xfrm>
            <a:custGeom>
              <a:avLst/>
              <a:gdLst>
                <a:gd name="textAreaLeft" fmla="*/ 0 w 768600"/>
                <a:gd name="textAreaRight" fmla="*/ 769320 w 768600"/>
                <a:gd name="textAreaTop" fmla="*/ 0 h 768600"/>
                <a:gd name="textAreaBottom" fmla="*/ 769320 h 768600"/>
              </a:gdLst>
              <a:ahLst/>
              <a:cxn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6" name="Freeform: Shape 30">
              <a:extLst>
                <a:ext uri="{C183D7F6-B498-43B3-948B-1728B52AA6E4}">
                  <adec:decorative xmlns:adec="http://schemas.microsoft.com/office/drawing/2017/decorative" val="1"/>
                </a:ext>
              </a:extLst>
            </p:cNvPr>
            <p:cNvSpPr/>
            <p:nvPr/>
          </p:nvSpPr>
          <p:spPr>
            <a:xfrm>
              <a:off x="5681520" y="5337360"/>
              <a:ext cx="778680" cy="778680"/>
            </a:xfrm>
            <a:custGeom>
              <a:avLst/>
              <a:gdLst>
                <a:gd name="textAreaLeft" fmla="*/ 0 w 778680"/>
                <a:gd name="textAreaRight" fmla="*/ 779400 w 778680"/>
                <a:gd name="textAreaTop" fmla="*/ 0 h 778680"/>
                <a:gd name="textAreaBottom" fmla="*/ 779400 h 778680"/>
              </a:gdLst>
              <a:ahLst/>
              <a:cxn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7" name="Freeform: Shape 31">
              <a:extLst>
                <a:ext uri="{C183D7F6-B498-43B3-948B-1728B52AA6E4}">
                  <adec:decorative xmlns:adec="http://schemas.microsoft.com/office/drawing/2017/decorative" val="1"/>
                </a:ext>
              </a:extLst>
            </p:cNvPr>
            <p:cNvSpPr/>
            <p:nvPr/>
          </p:nvSpPr>
          <p:spPr>
            <a:xfrm>
              <a:off x="5748120" y="5403240"/>
              <a:ext cx="767520" cy="768600"/>
            </a:xfrm>
            <a:custGeom>
              <a:avLst/>
              <a:gdLst>
                <a:gd name="textAreaLeft" fmla="*/ 0 w 767520"/>
                <a:gd name="textAreaRight" fmla="*/ 768240 w 767520"/>
                <a:gd name="textAreaTop" fmla="*/ 0 h 768600"/>
                <a:gd name="textAreaBottom" fmla="*/ 769320 h 768600"/>
              </a:gdLst>
              <a:ahLst/>
              <a:cxn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8" name="Freeform: Shape 32">
              <a:extLst>
                <a:ext uri="{C183D7F6-B498-43B3-948B-1728B52AA6E4}">
                  <adec:decorative xmlns:adec="http://schemas.microsoft.com/office/drawing/2017/decorative" val="1"/>
                </a:ext>
              </a:extLst>
            </p:cNvPr>
            <p:cNvSpPr/>
            <p:nvPr/>
          </p:nvSpPr>
          <p:spPr>
            <a:xfrm>
              <a:off x="5823000" y="5479200"/>
              <a:ext cx="737280" cy="737280"/>
            </a:xfrm>
            <a:custGeom>
              <a:avLst/>
              <a:gdLst>
                <a:gd name="textAreaLeft" fmla="*/ 0 w 737280"/>
                <a:gd name="textAreaRight" fmla="*/ 738000 w 737280"/>
                <a:gd name="textAreaTop" fmla="*/ 0 h 737280"/>
                <a:gd name="textAreaBottom" fmla="*/ 738000 h 737280"/>
              </a:gdLst>
              <a:ahLst/>
              <a:cxn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9" name="Freeform: Shape 33">
              <a:extLst>
                <a:ext uri="{C183D7F6-B498-43B3-948B-1728B52AA6E4}">
                  <adec:decorative xmlns:adec="http://schemas.microsoft.com/office/drawing/2017/decorative" val="1"/>
                </a:ext>
              </a:extLst>
            </p:cNvPr>
            <p:cNvSpPr/>
            <p:nvPr/>
          </p:nvSpPr>
          <p:spPr>
            <a:xfrm>
              <a:off x="5911200" y="556740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0" name="Freeform: Shape 34">
              <a:extLst>
                <a:ext uri="{C183D7F6-B498-43B3-948B-1728B52AA6E4}">
                  <adec:decorative xmlns:adec="http://schemas.microsoft.com/office/drawing/2017/decorative" val="1"/>
                </a:ext>
              </a:extLst>
            </p:cNvPr>
            <p:cNvSpPr/>
            <p:nvPr/>
          </p:nvSpPr>
          <p:spPr>
            <a:xfrm>
              <a:off x="6014160" y="567036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1" name="Freeform: Shape 35">
              <a:extLst>
                <a:ext uri="{C183D7F6-B498-43B3-948B-1728B52AA6E4}">
                  <adec:decorative xmlns:adec="http://schemas.microsoft.com/office/drawing/2017/decorative" val="1"/>
                </a:ext>
              </a:extLst>
            </p:cNvPr>
            <p:cNvSpPr/>
            <p:nvPr/>
          </p:nvSpPr>
          <p:spPr>
            <a:xfrm>
              <a:off x="6139800" y="5795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2" name="Freeform: Shape 36">
              <a:extLst>
                <a:ext uri="{C183D7F6-B498-43B3-948B-1728B52AA6E4}">
                  <adec:decorative xmlns:adec="http://schemas.microsoft.com/office/drawing/2017/decorative" val="1"/>
                </a:ext>
              </a:extLst>
            </p:cNvPr>
            <p:cNvSpPr/>
            <p:nvPr/>
          </p:nvSpPr>
          <p:spPr>
            <a:xfrm>
              <a:off x="6320520" y="5976360"/>
              <a:ext cx="227520" cy="227520"/>
            </a:xfrm>
            <a:custGeom>
              <a:avLst/>
              <a:gdLst>
                <a:gd name="textAreaLeft" fmla="*/ 0 w 227520"/>
                <a:gd name="textAreaRight" fmla="*/ 228240 w 227520"/>
                <a:gd name="textAreaTop" fmla="*/ 0 h 227520"/>
                <a:gd name="textAreaBottom" fmla="*/ 228240 h 227520"/>
              </a:gdLst>
              <a:ahLst/>
              <a:cxn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93" name="PlaceHolder 1"/>
          <p:cNvSpPr>
            <a:spLocks noGrp="1"/>
          </p:cNvSpPr>
          <p:nvPr>
            <p:ph type="title"/>
          </p:nvPr>
        </p:nvSpPr>
        <p:spPr>
          <a:xfrm>
            <a:off x="838080" y="1391760"/>
            <a:ext cx="4904640" cy="404136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US" b="1" spc="-1">
                <a:solidFill>
                  <a:schemeClr val="lt1"/>
                </a:solidFill>
                <a:latin typeface="Aptos Display"/>
              </a:rPr>
              <a:t>U</a:t>
            </a:r>
            <a:r>
              <a:rPr lang="en-IN" b="1" spc="-1" err="1">
                <a:solidFill>
                  <a:schemeClr val="lt1"/>
                </a:solidFill>
                <a:latin typeface="Aptos Display"/>
              </a:rPr>
              <a:t>ploading</a:t>
            </a:r>
            <a:r>
              <a:rPr lang="en-IN" b="1" spc="-1">
                <a:solidFill>
                  <a:schemeClr val="lt1"/>
                </a:solidFill>
                <a:latin typeface="Aptos Display"/>
              </a:rPr>
              <a:t> the model on QIDK kit </a:t>
            </a:r>
            <a:endParaRPr lang="en-US" sz="4400" b="0" strike="noStrike" spc="-1">
              <a:solidFill>
                <a:srgbClr val="000000"/>
              </a:solidFill>
              <a:latin typeface="Arial"/>
            </a:endParaRPr>
          </a:p>
        </p:txBody>
      </p:sp>
      <p:sp>
        <p:nvSpPr>
          <p:cNvPr id="194" name="PlaceHolder 2"/>
          <p:cNvSpPr>
            <a:spLocks noGrp="1"/>
          </p:cNvSpPr>
          <p:nvPr>
            <p:ph/>
          </p:nvPr>
        </p:nvSpPr>
        <p:spPr>
          <a:xfrm>
            <a:off x="6477120" y="1130760"/>
            <a:ext cx="4974120" cy="4350600"/>
          </a:xfrm>
          <a:prstGeom prst="rect">
            <a:avLst/>
          </a:prstGeom>
          <a:noFill/>
          <a:ln w="0">
            <a:noFill/>
          </a:ln>
        </p:spPr>
        <p:txBody>
          <a:bodyPr lIns="91440" tIns="45720" rIns="91440" bIns="45720" anchor="t">
            <a:noAutofit/>
          </a:bodyPr>
          <a:lstStyle/>
          <a:p>
            <a:pPr indent="0" defTabSz="914400">
              <a:lnSpc>
                <a:spcPct val="90000"/>
              </a:lnSpc>
              <a:spcBef>
                <a:spcPts val="1001"/>
              </a:spcBef>
              <a:buNone/>
              <a:tabLst>
                <a:tab pos="0" algn="l"/>
              </a:tabLst>
            </a:pPr>
            <a:endParaRPr lang="en-US" sz="13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800" spc="-1">
                <a:solidFill>
                  <a:schemeClr val="lt1"/>
                </a:solidFill>
                <a:latin typeface="Aptos"/>
              </a:rPr>
              <a:t>We were able to generate the .</a:t>
            </a:r>
            <a:r>
              <a:rPr lang="en-IN" sz="1800" spc="-1" err="1">
                <a:solidFill>
                  <a:schemeClr val="lt1"/>
                </a:solidFill>
                <a:latin typeface="Aptos"/>
              </a:rPr>
              <a:t>dlc</a:t>
            </a:r>
            <a:r>
              <a:rPr lang="en-IN" sz="1800" spc="-1">
                <a:solidFill>
                  <a:schemeClr val="lt1"/>
                </a:solidFill>
                <a:latin typeface="Aptos"/>
              </a:rPr>
              <a:t> files from the corresponding .pt files.  We also referred to the Vision Solutions when we surfed and examined the QIDK </a:t>
            </a:r>
            <a:r>
              <a:rPr lang="en-IN" sz="1800" spc="-1" err="1">
                <a:solidFill>
                  <a:schemeClr val="lt1"/>
                </a:solidFill>
                <a:latin typeface="Aptos"/>
              </a:rPr>
              <a:t>github</a:t>
            </a:r>
            <a:r>
              <a:rPr lang="en-IN" sz="1800" spc="-1">
                <a:solidFill>
                  <a:schemeClr val="lt1"/>
                </a:solidFill>
                <a:latin typeface="Aptos"/>
              </a:rPr>
              <a:t> repository online.</a:t>
            </a:r>
            <a:endParaRPr lang="en-US" sz="1800" strike="noStrike" spc="-1">
              <a:solidFill>
                <a:schemeClr val="lt1"/>
              </a:solidFill>
              <a:latin typeface="Arial"/>
            </a:endParaRPr>
          </a:p>
          <a:p>
            <a:pPr marL="228600" indent="-228600" defTabSz="914400">
              <a:lnSpc>
                <a:spcPct val="90000"/>
              </a:lnSpc>
              <a:spcBef>
                <a:spcPts val="1001"/>
              </a:spcBef>
              <a:buClr>
                <a:srgbClr val="FFFFFF"/>
              </a:buClr>
              <a:buFont typeface="Arial"/>
              <a:buChar char="•"/>
              <a:tabLst>
                <a:tab pos="0" algn="l"/>
              </a:tabLst>
            </a:pPr>
            <a:r>
              <a:rPr lang="en-US" sz="1800" b="0" strike="noStrike" spc="-1">
                <a:solidFill>
                  <a:schemeClr val="bg1"/>
                </a:solidFill>
                <a:latin typeface="Arial"/>
              </a:rPr>
              <a:t>To proceed further we imported the whole abovementioned repository on </a:t>
            </a:r>
            <a:r>
              <a:rPr lang="en-US" sz="1800" b="0" strike="noStrike" spc="-1" err="1">
                <a:solidFill>
                  <a:schemeClr val="bg1"/>
                </a:solidFill>
                <a:latin typeface="Arial"/>
              </a:rPr>
              <a:t>anroid</a:t>
            </a:r>
            <a:r>
              <a:rPr lang="en-US" sz="1800" b="0" strike="noStrike" spc="-1">
                <a:solidFill>
                  <a:schemeClr val="bg1"/>
                </a:solidFill>
                <a:latin typeface="Arial"/>
              </a:rPr>
              <a:t> studio application to generate the .</a:t>
            </a:r>
            <a:r>
              <a:rPr lang="en-US" sz="1800" b="0" strike="noStrike" spc="-1" err="1">
                <a:solidFill>
                  <a:schemeClr val="bg1"/>
                </a:solidFill>
                <a:latin typeface="Arial"/>
              </a:rPr>
              <a:t>apk</a:t>
            </a:r>
            <a:r>
              <a:rPr lang="en-US" sz="1800" b="0" strike="noStrike" spc="-1">
                <a:solidFill>
                  <a:schemeClr val="bg1"/>
                </a:solidFill>
                <a:latin typeface="Arial"/>
              </a:rPr>
              <a:t> flies. </a:t>
            </a:r>
            <a:endParaRPr lang="en-US" sz="1800" b="0" strike="noStrike" spc="-1">
              <a:solidFill>
                <a:schemeClr val="bg1"/>
              </a:solidFill>
              <a:latin typeface="Arial"/>
              <a:cs typeface="Arial"/>
            </a:endParaRPr>
          </a:p>
          <a:p>
            <a:pPr marL="228600" indent="-228600" defTabSz="914400">
              <a:lnSpc>
                <a:spcPct val="90000"/>
              </a:lnSpc>
              <a:spcBef>
                <a:spcPts val="1001"/>
              </a:spcBef>
              <a:buClr>
                <a:srgbClr val="FFFFFF"/>
              </a:buClr>
              <a:buFont typeface="Arial"/>
              <a:buChar char="•"/>
              <a:tabLst>
                <a:tab pos="0" algn="l"/>
              </a:tabLst>
            </a:pPr>
            <a:r>
              <a:rPr lang="en-IN" sz="1800" spc="-1">
                <a:solidFill>
                  <a:schemeClr val="lt1"/>
                </a:solidFill>
                <a:latin typeface="Aptos"/>
              </a:rPr>
              <a:t>To achieve our task of generating the .</a:t>
            </a:r>
            <a:r>
              <a:rPr lang="en-IN" sz="1800" spc="-1" err="1">
                <a:solidFill>
                  <a:schemeClr val="lt1"/>
                </a:solidFill>
                <a:latin typeface="Aptos"/>
              </a:rPr>
              <a:t>apk</a:t>
            </a:r>
            <a:r>
              <a:rPr lang="en-IN" sz="1800" spc="-1">
                <a:solidFill>
                  <a:schemeClr val="lt1"/>
                </a:solidFill>
                <a:latin typeface="Aptos"/>
              </a:rPr>
              <a:t> we followed all the necessary steps described explicitly in the Vision Solutions repository in a sequential manner.</a:t>
            </a:r>
            <a:endParaRPr lang="en-US" sz="1800" strike="noStrike" spc="-1">
              <a:solidFill>
                <a:schemeClr val="lt1"/>
              </a:solidFill>
              <a:latin typeface="Arial"/>
            </a:endParaRPr>
          </a:p>
          <a:p>
            <a:pPr defTabSz="914400">
              <a:lnSpc>
                <a:spcPct val="90000"/>
              </a:lnSpc>
              <a:spcBef>
                <a:spcPts val="1001"/>
              </a:spcBef>
              <a:tabLst>
                <a:tab pos="0" algn="l"/>
              </a:tabLst>
            </a:pPr>
            <a:endParaRPr lang="en-US" sz="1300" strike="noStrike" spc="-1">
              <a:solidFill>
                <a:srgbClr val="000000"/>
              </a:solidFill>
              <a:latin typeface="Arial"/>
              <a:cs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1"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2" name="Oval 9">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3" name="Oval 11">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4" name="Oval 13">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US" sz="4400" b="0" strike="noStrike" spc="-1">
                <a:solidFill>
                  <a:schemeClr val="bg1"/>
                </a:solidFill>
                <a:latin typeface="Arial"/>
              </a:rPr>
              <a:t>Challenges Enco</a:t>
            </a:r>
            <a:r>
              <a:rPr lang="en-US" spc="-1">
                <a:solidFill>
                  <a:schemeClr val="bg1"/>
                </a:solidFill>
                <a:latin typeface="Arial"/>
              </a:rPr>
              <a:t>untered and Failures</a:t>
            </a:r>
            <a:endParaRPr lang="en-US" sz="4400" b="0" strike="noStrike" spc="-1">
              <a:solidFill>
                <a:schemeClr val="bg1"/>
              </a:solidFill>
              <a:latin typeface="Arial"/>
            </a:endParaRPr>
          </a:p>
        </p:txBody>
      </p:sp>
      <p:grpSp>
        <p:nvGrpSpPr>
          <p:cNvPr id="226" name="Group 15">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227" name="Freeform: Shape 16">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28" name="Freeform: Shape 17">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22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1" name="Oval 23">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2" name="Oval 25">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3"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IN" sz="2200" b="1" spc="-1">
                <a:solidFill>
                  <a:schemeClr val="lt1"/>
                </a:solidFill>
                <a:latin typeface="Aptos"/>
              </a:rPr>
              <a:t>Gradle Sync Phase- </a:t>
            </a:r>
            <a:r>
              <a:rPr lang="en-IN" sz="2200" spc="-1">
                <a:solidFill>
                  <a:schemeClr val="lt1"/>
                </a:solidFill>
                <a:latin typeface="Aptos"/>
              </a:rPr>
              <a:t>Syncing the </a:t>
            </a:r>
            <a:r>
              <a:rPr lang="en-IN" sz="2200" spc="-1" err="1">
                <a:solidFill>
                  <a:schemeClr val="lt1"/>
                </a:solidFill>
                <a:latin typeface="Aptos"/>
              </a:rPr>
              <a:t>gradle</a:t>
            </a:r>
            <a:r>
              <a:rPr lang="en-IN" sz="2200" spc="-1">
                <a:solidFill>
                  <a:schemeClr val="lt1"/>
                </a:solidFill>
                <a:latin typeface="Aptos"/>
              </a:rPr>
              <a:t> package in android studio application is a  necessity for successful compilation and loading of our model</a:t>
            </a:r>
            <a:r>
              <a:rPr lang="en-IN" sz="2200" b="0" strike="noStrike" spc="-1">
                <a:solidFill>
                  <a:schemeClr val="lt1"/>
                </a:solidFill>
                <a:latin typeface="Aptos"/>
              </a:rPr>
              <a:t>.</a:t>
            </a:r>
            <a:endParaRPr lang="en-US" sz="22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rPr>
              <a:t>Acknowledgement Failure- </a:t>
            </a:r>
            <a:r>
              <a:rPr lang="en-IN" sz="2200" strike="noStrike" spc="-1">
                <a:solidFill>
                  <a:schemeClr val="lt1"/>
                </a:solidFill>
                <a:latin typeface="Aptos"/>
              </a:rPr>
              <a:t>Upon s</a:t>
            </a:r>
            <a:r>
              <a:rPr lang="en-IN" sz="2200" spc="-1">
                <a:solidFill>
                  <a:schemeClr val="lt1"/>
                </a:solidFill>
                <a:latin typeface="Aptos"/>
              </a:rPr>
              <a:t>yncing the </a:t>
            </a:r>
            <a:r>
              <a:rPr lang="en-IN" sz="2200" spc="-1" err="1">
                <a:solidFill>
                  <a:schemeClr val="lt1"/>
                </a:solidFill>
                <a:latin typeface="Aptos"/>
              </a:rPr>
              <a:t>gradle</a:t>
            </a:r>
            <a:r>
              <a:rPr lang="en-IN" sz="2200" spc="-1">
                <a:solidFill>
                  <a:schemeClr val="lt1"/>
                </a:solidFill>
                <a:latin typeface="Aptos"/>
              </a:rPr>
              <a:t> package the successful termination message could not be retrieved thus indicating presence of potential errors in the codebase which are yet to be addressed.</a:t>
            </a:r>
            <a:endParaRPr lang="en-US" sz="2200" b="0" strike="noStrike" spc="-1">
              <a:solidFill>
                <a:srgbClr val="000000"/>
              </a:solidFill>
              <a:latin typeface="Arial"/>
            </a:endParaRPr>
          </a:p>
        </p:txBody>
      </p:sp>
      <p:grpSp>
        <p:nvGrpSpPr>
          <p:cNvPr id="23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235" name="Freeform: Shape 28">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6" name="Freeform: Shape 29">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7" name="Freeform: Shape 30">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8" name="Freeform: Shape 31">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9" name="Freeform: Shape 32">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2"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lumMod val="50000"/>
                </a:schemeClr>
              </a:solidFill>
              <a:latin typeface="Aptos"/>
            </a:endParaRPr>
          </a:p>
        </p:txBody>
      </p:sp>
      <p:sp>
        <p:nvSpPr>
          <p:cNvPr id="313" name="PlaceHolder 1"/>
          <p:cNvSpPr>
            <a:spLocks noGrp="1"/>
          </p:cNvSpPr>
          <p:nvPr>
            <p:ph type="title"/>
          </p:nvPr>
        </p:nvSpPr>
        <p:spPr>
          <a:xfrm>
            <a:off x="1932840" y="949320"/>
            <a:ext cx="8070840" cy="2386800"/>
          </a:xfrm>
          <a:prstGeom prst="rect">
            <a:avLst/>
          </a:prstGeom>
          <a:noFill/>
          <a:ln w="0">
            <a:noFill/>
          </a:ln>
        </p:spPr>
        <p:txBody>
          <a:bodyPr lIns="91440" tIns="45720" rIns="91440" bIns="45720" anchor="b">
            <a:normAutofit/>
          </a:bodyPr>
          <a:lstStyle/>
          <a:p>
            <a:pPr indent="0" defTabSz="914400">
              <a:lnSpc>
                <a:spcPct val="90000"/>
              </a:lnSpc>
              <a:buNone/>
              <a:tabLst>
                <a:tab pos="0" algn="l"/>
              </a:tabLst>
            </a:pPr>
            <a:r>
              <a:rPr lang="en-IN" sz="6600" b="0" i="1" strike="noStrike" spc="-1">
                <a:solidFill>
                  <a:schemeClr val="lt1"/>
                </a:solidFill>
                <a:latin typeface="Aharoni"/>
              </a:rPr>
              <a:t>THANK YOU !!!</a:t>
            </a:r>
            <a:endParaRPr lang="en-US" sz="6600" b="0" strike="noStrike" spc="-1">
              <a:solidFill>
                <a:srgbClr val="000000"/>
              </a:solidFill>
              <a:latin typeface="Arial"/>
            </a:endParaRPr>
          </a:p>
        </p:txBody>
      </p:sp>
      <p:cxnSp>
        <p:nvCxnSpPr>
          <p:cNvPr id="314" name="Straight Connector 9">
            <a:extLst>
              <a:ext uri="{C183D7F6-B498-43B3-948B-1728B52AA6E4}">
                <adec:decorative xmlns:adec="http://schemas.microsoft.com/office/drawing/2017/decorative" val="1"/>
              </a:ext>
            </a:extLst>
          </p:cNvPr>
          <p:cNvCxnSpPr/>
          <p:nvPr/>
        </p:nvCxnSpPr>
        <p:spPr>
          <a:xfrm>
            <a:off x="585000" y="0"/>
            <a:ext cx="720" cy="6858720"/>
          </a:xfrm>
          <a:prstGeom prst="straightConnector1">
            <a:avLst/>
          </a:prstGeom>
          <a:ln w="0">
            <a:solidFill>
              <a:srgbClr val="4EA72E"/>
            </a:solidFill>
          </a:ln>
        </p:spPr>
      </p:cxnSp>
      <p:cxnSp>
        <p:nvCxnSpPr>
          <p:cNvPr id="315" name="Straight Connector 11">
            <a:extLst>
              <a:ext uri="{C183D7F6-B498-43B3-948B-1728B52AA6E4}">
                <adec:decorative xmlns:adec="http://schemas.microsoft.com/office/drawing/2017/decorative" val="1"/>
              </a:ext>
            </a:extLst>
          </p:cNvPr>
          <p:cNvCxnSpPr/>
          <p:nvPr/>
        </p:nvCxnSpPr>
        <p:spPr>
          <a:xfrm flipH="1">
            <a:off x="0" y="6252480"/>
            <a:ext cx="12192480" cy="720"/>
          </a:xfrm>
          <a:prstGeom prst="straightConnector1">
            <a:avLst/>
          </a:prstGeom>
          <a:ln w="0">
            <a:solidFill>
              <a:srgbClr val="4EA72E"/>
            </a:solidFill>
          </a:ln>
        </p:spPr>
      </p:cxnSp>
      <p:sp>
        <p:nvSpPr>
          <p:cNvPr id="316" name="PlaceHolder 2"/>
          <p:cNvSpPr>
            <a:spLocks noGrp="1"/>
          </p:cNvSpPr>
          <p:nvPr>
            <p:ph type="subTitle"/>
          </p:nvPr>
        </p:nvSpPr>
        <p:spPr>
          <a:xfrm rot="10800000">
            <a:off x="-1012320" y="3510720"/>
            <a:ext cx="45000" cy="91440"/>
          </a:xfrm>
          <a:prstGeom prst="rect">
            <a:avLst/>
          </a:prstGeom>
          <a:noFill/>
          <a:ln w="0">
            <a:noFill/>
          </a:ln>
        </p:spPr>
        <p:txBody>
          <a:bodyPr lIns="91440" tIns="45720" rIns="91440" bIns="45720" anchor="t">
            <a:normAutofit fontScale="25000" lnSpcReduction="20000"/>
          </a:bodyPr>
          <a:lstStyle/>
          <a:p>
            <a:pPr algn="ctr"/>
            <a:endParaRPr lang="en-US"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9" name="Rectangle 5">
            <a:extLst>
              <a:ext uri="{FF2B5EF4-FFF2-40B4-BE49-F238E27FC236}">
                <a16:creationId xmlns:a16="http://schemas.microsoft.com/office/drawing/2014/main" id="{8209DA8C-8D9A-A311-2543-E27799E76F65}"/>
              </a:ext>
              <a:ext uri="{C183D7F6-B498-43B3-948B-1728B52AA6E4}">
                <adec:decorative xmlns:adec="http://schemas.microsoft.com/office/drawing/2017/decorative" val="1"/>
              </a:ext>
            </a:extLst>
          </p:cNvPr>
          <p:cNvSpPr/>
          <p:nvPr/>
        </p:nvSpPr>
        <p:spPr>
          <a:xfrm>
            <a:off x="10583"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41" name="PlaceHolder 1">
            <a:extLst>
              <a:ext uri="{FF2B5EF4-FFF2-40B4-BE49-F238E27FC236}">
                <a16:creationId xmlns:a16="http://schemas.microsoft.com/office/drawing/2014/main" id="{ADDCAF1F-B288-8B15-87C2-02A9F9542603}"/>
              </a:ext>
            </a:extLst>
          </p:cNvPr>
          <p:cNvSpPr>
            <a:spLocks noGrp="1"/>
          </p:cNvSpPr>
          <p:nvPr>
            <p:ph type="title"/>
          </p:nvPr>
        </p:nvSpPr>
        <p:spPr>
          <a:xfrm>
            <a:off x="1102320" y="694440"/>
            <a:ext cx="3552840" cy="547704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pc="-1">
                <a:solidFill>
                  <a:schemeClr val="lt1"/>
                </a:solidFill>
                <a:latin typeface="Aptos Display"/>
              </a:rPr>
              <a:t>MID</a:t>
            </a:r>
            <a:r>
              <a:rPr lang="en-IN" sz="4400" b="0" strike="noStrike" spc="-1">
                <a:solidFill>
                  <a:schemeClr val="lt1"/>
                </a:solidFill>
                <a:latin typeface="Aptos Display"/>
              </a:rPr>
              <a:t> EVALS</a:t>
            </a:r>
            <a:endParaRPr lang="en-US" sz="4400" b="0" strike="noStrike" spc="-1">
              <a:solidFill>
                <a:srgbClr val="000000"/>
              </a:solidFill>
              <a:latin typeface="Arial"/>
            </a:endParaRPr>
          </a:p>
        </p:txBody>
      </p:sp>
      <p:grpSp>
        <p:nvGrpSpPr>
          <p:cNvPr id="45" name="Graphic 38">
            <a:extLst>
              <a:ext uri="{FF2B5EF4-FFF2-40B4-BE49-F238E27FC236}">
                <a16:creationId xmlns:a16="http://schemas.microsoft.com/office/drawing/2014/main" id="{86D465C1-C930-7A54-D06E-948D0C745C11}"/>
              </a:ext>
              <a:ext uri="{C183D7F6-B498-43B3-948B-1728B52AA6E4}">
                <adec:decorative xmlns:adec="http://schemas.microsoft.com/office/drawing/2017/decorative" val="1"/>
              </a:ext>
            </a:extLst>
          </p:cNvPr>
          <p:cNvGrpSpPr/>
          <p:nvPr/>
        </p:nvGrpSpPr>
        <p:grpSpPr>
          <a:xfrm>
            <a:off x="0" y="203040"/>
            <a:ext cx="1909440" cy="708840"/>
            <a:chOff x="0" y="203040"/>
            <a:chExt cx="1909440" cy="708840"/>
          </a:xfrm>
        </p:grpSpPr>
        <p:sp>
          <p:nvSpPr>
            <p:cNvPr id="43" name="Freeform: Shape 10">
              <a:extLst>
                <a:ext uri="{FF2B5EF4-FFF2-40B4-BE49-F238E27FC236}">
                  <a16:creationId xmlns:a16="http://schemas.microsoft.com/office/drawing/2014/main" id="{2C324B84-DC2C-1B5D-9516-35B2CFD021AF}"/>
                </a:ext>
                <a:ext uri="{C183D7F6-B498-43B3-948B-1728B52AA6E4}">
                  <adec:decorative xmlns:adec="http://schemas.microsoft.com/office/drawing/2017/decorative" val="1"/>
                </a:ext>
              </a:extLst>
            </p:cNvPr>
            <p:cNvSpPr/>
            <p:nvPr/>
          </p:nvSpPr>
          <p:spPr>
            <a:xfrm>
              <a:off x="0" y="203040"/>
              <a:ext cx="1909440" cy="273960"/>
            </a:xfrm>
            <a:custGeom>
              <a:avLst/>
              <a:gdLst>
                <a:gd name="textAreaLeft" fmla="*/ 0 w 1909440"/>
                <a:gd name="textAreaRight" fmla="*/ 1910160 w 1909440"/>
                <a:gd name="textAreaTop" fmla="*/ 0 h 273960"/>
                <a:gd name="textAreaBottom" fmla="*/ 274680 h 27396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44" name="Freeform: Shape 11">
              <a:extLst>
                <a:ext uri="{FF2B5EF4-FFF2-40B4-BE49-F238E27FC236}">
                  <a16:creationId xmlns:a16="http://schemas.microsoft.com/office/drawing/2014/main" id="{8DADB7D1-92B5-CB5A-9A0C-A290F14ACCB4}"/>
                </a:ext>
                <a:ext uri="{C183D7F6-B498-43B3-948B-1728B52AA6E4}">
                  <adec:decorative xmlns:adec="http://schemas.microsoft.com/office/drawing/2017/decorative" val="1"/>
                </a:ext>
              </a:extLst>
            </p:cNvPr>
            <p:cNvSpPr/>
            <p:nvPr/>
          </p:nvSpPr>
          <p:spPr>
            <a:xfrm>
              <a:off x="0" y="637920"/>
              <a:ext cx="1909440" cy="273960"/>
            </a:xfrm>
            <a:custGeom>
              <a:avLst/>
              <a:gdLst>
                <a:gd name="textAreaLeft" fmla="*/ 0 w 1909440"/>
                <a:gd name="textAreaRight" fmla="*/ 1910160 w 1909440"/>
                <a:gd name="textAreaTop" fmla="*/ 0 h 273960"/>
                <a:gd name="textAreaBottom" fmla="*/ 274680 h 27396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60" name="Graphic 4">
            <a:extLst>
              <a:ext uri="{FF2B5EF4-FFF2-40B4-BE49-F238E27FC236}">
                <a16:creationId xmlns:a16="http://schemas.microsoft.com/office/drawing/2014/main" id="{5E5E8FB0-23AC-37EA-9FCF-88F990FCB1B4}"/>
              </a:ext>
              <a:ext uri="{C183D7F6-B498-43B3-948B-1728B52AA6E4}">
                <adec:decorative xmlns:adec="http://schemas.microsoft.com/office/drawing/2017/decorative" val="1"/>
              </a:ext>
            </a:extLst>
          </p:cNvPr>
          <p:cNvGrpSpPr/>
          <p:nvPr/>
        </p:nvGrpSpPr>
        <p:grpSpPr>
          <a:xfrm>
            <a:off x="4737600" y="2202840"/>
            <a:ext cx="974160" cy="974520"/>
            <a:chOff x="4737600" y="2202840"/>
            <a:chExt cx="974160" cy="974520"/>
          </a:xfrm>
        </p:grpSpPr>
        <p:sp>
          <p:nvSpPr>
            <p:cNvPr id="47" name="Freeform: Shape 14">
              <a:extLst>
                <a:ext uri="{FF2B5EF4-FFF2-40B4-BE49-F238E27FC236}">
                  <a16:creationId xmlns:a16="http://schemas.microsoft.com/office/drawing/2014/main" id="{E1CD093A-B515-41F0-0057-C000C9AB0E00}"/>
                </a:ext>
                <a:ext uri="{C183D7F6-B498-43B3-948B-1728B52AA6E4}">
                  <adec:decorative xmlns:adec="http://schemas.microsoft.com/office/drawing/2017/decorative" val="1"/>
                </a:ext>
              </a:extLst>
            </p:cNvPr>
            <p:cNvSpPr/>
            <p:nvPr/>
          </p:nvSpPr>
          <p:spPr>
            <a:xfrm>
              <a:off x="4792320" y="2257920"/>
              <a:ext cx="206280" cy="206280"/>
            </a:xfrm>
            <a:custGeom>
              <a:avLst/>
              <a:gdLst>
                <a:gd name="textAreaLeft" fmla="*/ 0 w 206280"/>
                <a:gd name="textAreaRight" fmla="*/ 207000 w 206280"/>
                <a:gd name="textAreaTop" fmla="*/ 0 h 206280"/>
                <a:gd name="textAreaBottom" fmla="*/ 207000 h 206280"/>
              </a:gdLst>
              <a:ahLst/>
              <a:cxn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48" name="Freeform: Shape 15">
              <a:extLst>
                <a:ext uri="{FF2B5EF4-FFF2-40B4-BE49-F238E27FC236}">
                  <a16:creationId xmlns:a16="http://schemas.microsoft.com/office/drawing/2014/main" id="{A5FE645B-7D47-A371-5B5B-F83589680D85}"/>
                </a:ext>
                <a:ext uri="{C183D7F6-B498-43B3-948B-1728B52AA6E4}">
                  <adec:decorative xmlns:adec="http://schemas.microsoft.com/office/drawing/2017/decorative" val="1"/>
                </a:ext>
              </a:extLst>
            </p:cNvPr>
            <p:cNvSpPr/>
            <p:nvPr/>
          </p:nvSpPr>
          <p:spPr>
            <a:xfrm>
              <a:off x="4740840" y="2206440"/>
              <a:ext cx="421200" cy="421200"/>
            </a:xfrm>
            <a:custGeom>
              <a:avLst/>
              <a:gdLst>
                <a:gd name="textAreaLeft" fmla="*/ 0 w 421200"/>
                <a:gd name="textAreaRight" fmla="*/ 421920 w 421200"/>
                <a:gd name="textAreaTop" fmla="*/ 0 h 421200"/>
                <a:gd name="textAreaBottom" fmla="*/ 421920 h 421200"/>
              </a:gdLst>
              <a:ahLst/>
              <a:cxn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49" name="Freeform: Shape 16">
              <a:extLst>
                <a:ext uri="{FF2B5EF4-FFF2-40B4-BE49-F238E27FC236}">
                  <a16:creationId xmlns:a16="http://schemas.microsoft.com/office/drawing/2014/main" id="{78F7F3D1-A88D-F62B-34DB-92EB639B00CF}"/>
                </a:ext>
                <a:ext uri="{C183D7F6-B498-43B3-948B-1728B52AA6E4}">
                  <adec:decorative xmlns:adec="http://schemas.microsoft.com/office/drawing/2017/decorative" val="1"/>
                </a:ext>
              </a:extLst>
            </p:cNvPr>
            <p:cNvSpPr/>
            <p:nvPr/>
          </p:nvSpPr>
          <p:spPr>
            <a:xfrm>
              <a:off x="4737600" y="2202840"/>
              <a:ext cx="538200" cy="538200"/>
            </a:xfrm>
            <a:custGeom>
              <a:avLst/>
              <a:gdLst>
                <a:gd name="textAreaLeft" fmla="*/ 0 w 538200"/>
                <a:gd name="textAreaRight" fmla="*/ 538920 w 538200"/>
                <a:gd name="textAreaTop" fmla="*/ 0 h 538200"/>
                <a:gd name="textAreaBottom" fmla="*/ 538920 h 538200"/>
              </a:gdLst>
              <a:ahLst/>
              <a:cxn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0" name="Freeform: Shape 17">
              <a:extLst>
                <a:ext uri="{FF2B5EF4-FFF2-40B4-BE49-F238E27FC236}">
                  <a16:creationId xmlns:a16="http://schemas.microsoft.com/office/drawing/2014/main" id="{73570EFB-37CC-D207-D18E-D234DE96A207}"/>
                </a:ext>
                <a:ext uri="{C183D7F6-B498-43B3-948B-1728B52AA6E4}">
                  <adec:decorative xmlns:adec="http://schemas.microsoft.com/office/drawing/2017/decorative" val="1"/>
                </a:ext>
              </a:extLst>
            </p:cNvPr>
            <p:cNvSpPr/>
            <p:nvPr/>
          </p:nvSpPr>
          <p:spPr>
            <a:xfrm>
              <a:off x="4752000" y="2217240"/>
              <a:ext cx="617040" cy="617400"/>
            </a:xfrm>
            <a:custGeom>
              <a:avLst/>
              <a:gdLst>
                <a:gd name="textAreaLeft" fmla="*/ 0 w 617040"/>
                <a:gd name="textAreaRight" fmla="*/ 617760 w 617040"/>
                <a:gd name="textAreaTop" fmla="*/ 0 h 617400"/>
                <a:gd name="textAreaBottom" fmla="*/ 618120 h 617400"/>
              </a:gdLst>
              <a:ahLst/>
              <a:cxn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1" name="Freeform: Shape 18">
              <a:extLst>
                <a:ext uri="{FF2B5EF4-FFF2-40B4-BE49-F238E27FC236}">
                  <a16:creationId xmlns:a16="http://schemas.microsoft.com/office/drawing/2014/main" id="{D1B54473-F4E5-F46F-136C-714FD44ED1F4}"/>
                </a:ext>
                <a:ext uri="{C183D7F6-B498-43B3-948B-1728B52AA6E4}">
                  <adec:decorative xmlns:adec="http://schemas.microsoft.com/office/drawing/2017/decorative" val="1"/>
                </a:ext>
              </a:extLst>
            </p:cNvPr>
            <p:cNvSpPr/>
            <p:nvPr/>
          </p:nvSpPr>
          <p:spPr>
            <a:xfrm>
              <a:off x="4781160" y="2246760"/>
              <a:ext cx="667440" cy="667440"/>
            </a:xfrm>
            <a:custGeom>
              <a:avLst/>
              <a:gdLst>
                <a:gd name="textAreaLeft" fmla="*/ 0 w 667440"/>
                <a:gd name="textAreaRight" fmla="*/ 668160 w 667440"/>
                <a:gd name="textAreaTop" fmla="*/ 0 h 667440"/>
                <a:gd name="textAreaBottom" fmla="*/ 668160 h 667440"/>
              </a:gdLst>
              <a:ahLst/>
              <a:cxn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2" name="Freeform: Shape 19">
              <a:extLst>
                <a:ext uri="{FF2B5EF4-FFF2-40B4-BE49-F238E27FC236}">
                  <a16:creationId xmlns:a16="http://schemas.microsoft.com/office/drawing/2014/main" id="{F54A38F7-4A6F-186E-D717-560910A79CAE}"/>
                </a:ext>
                <a:ext uri="{C183D7F6-B498-43B3-948B-1728B52AA6E4}">
                  <adec:decorative xmlns:adec="http://schemas.microsoft.com/office/drawing/2017/decorative" val="1"/>
                </a:ext>
              </a:extLst>
            </p:cNvPr>
            <p:cNvSpPr/>
            <p:nvPr/>
          </p:nvSpPr>
          <p:spPr>
            <a:xfrm>
              <a:off x="4821840" y="2287440"/>
              <a:ext cx="695880" cy="695880"/>
            </a:xfrm>
            <a:custGeom>
              <a:avLst/>
              <a:gdLst>
                <a:gd name="textAreaLeft" fmla="*/ 0 w 695880"/>
                <a:gd name="textAreaRight" fmla="*/ 696600 w 695880"/>
                <a:gd name="textAreaTop" fmla="*/ 0 h 695880"/>
                <a:gd name="textAreaBottom" fmla="*/ 696600 h 695880"/>
              </a:gdLst>
              <a:ahLst/>
              <a:cxn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3" name="Freeform: Shape 20">
              <a:extLst>
                <a:ext uri="{FF2B5EF4-FFF2-40B4-BE49-F238E27FC236}">
                  <a16:creationId xmlns:a16="http://schemas.microsoft.com/office/drawing/2014/main" id="{335F165B-3E65-085D-6A06-DFEDAFB968CD}"/>
                </a:ext>
                <a:ext uri="{C183D7F6-B498-43B3-948B-1728B52AA6E4}">
                  <adec:decorative xmlns:adec="http://schemas.microsoft.com/office/drawing/2017/decorative" val="1"/>
                </a:ext>
              </a:extLst>
            </p:cNvPr>
            <p:cNvSpPr/>
            <p:nvPr/>
          </p:nvSpPr>
          <p:spPr>
            <a:xfrm>
              <a:off x="4872240" y="2337840"/>
              <a:ext cx="704880" cy="704880"/>
            </a:xfrm>
            <a:custGeom>
              <a:avLst/>
              <a:gdLst>
                <a:gd name="textAreaLeft" fmla="*/ 0 w 704880"/>
                <a:gd name="textAreaRight" fmla="*/ 705600 w 704880"/>
                <a:gd name="textAreaTop" fmla="*/ 0 h 704880"/>
                <a:gd name="textAreaBottom" fmla="*/ 705600 h 704880"/>
              </a:gdLst>
              <a:ahLst/>
              <a:cxn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4" name="Freeform: Shape 21">
              <a:extLst>
                <a:ext uri="{FF2B5EF4-FFF2-40B4-BE49-F238E27FC236}">
                  <a16:creationId xmlns:a16="http://schemas.microsoft.com/office/drawing/2014/main" id="{1BA88016-FC79-B656-7A08-0022A132E05C}"/>
                </a:ext>
                <a:ext uri="{C183D7F6-B498-43B3-948B-1728B52AA6E4}">
                  <adec:decorative xmlns:adec="http://schemas.microsoft.com/office/drawing/2017/decorative" val="1"/>
                </a:ext>
              </a:extLst>
            </p:cNvPr>
            <p:cNvSpPr/>
            <p:nvPr/>
          </p:nvSpPr>
          <p:spPr>
            <a:xfrm>
              <a:off x="4932360" y="2397240"/>
              <a:ext cx="695160" cy="695880"/>
            </a:xfrm>
            <a:custGeom>
              <a:avLst/>
              <a:gdLst>
                <a:gd name="textAreaLeft" fmla="*/ 0 w 695160"/>
                <a:gd name="textAreaRight" fmla="*/ 695880 w 695160"/>
                <a:gd name="textAreaTop" fmla="*/ 0 h 695880"/>
                <a:gd name="textAreaBottom" fmla="*/ 696600 h 695880"/>
              </a:gdLst>
              <a:ahLst/>
              <a:cxn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5" name="Freeform: Shape 22">
              <a:extLst>
                <a:ext uri="{FF2B5EF4-FFF2-40B4-BE49-F238E27FC236}">
                  <a16:creationId xmlns:a16="http://schemas.microsoft.com/office/drawing/2014/main" id="{107DC5C1-BF1B-D2BB-EEC1-FC096943D9D3}"/>
                </a:ext>
                <a:ext uri="{C183D7F6-B498-43B3-948B-1728B52AA6E4}">
                  <adec:decorative xmlns:adec="http://schemas.microsoft.com/office/drawing/2017/decorative" val="1"/>
                </a:ext>
              </a:extLst>
            </p:cNvPr>
            <p:cNvSpPr/>
            <p:nvPr/>
          </p:nvSpPr>
          <p:spPr>
            <a:xfrm>
              <a:off x="5000400" y="2466000"/>
              <a:ext cx="667800" cy="667800"/>
            </a:xfrm>
            <a:custGeom>
              <a:avLst/>
              <a:gdLst>
                <a:gd name="textAreaLeft" fmla="*/ 0 w 667800"/>
                <a:gd name="textAreaRight" fmla="*/ 668520 w 667800"/>
                <a:gd name="textAreaTop" fmla="*/ 0 h 667800"/>
                <a:gd name="textAreaBottom" fmla="*/ 668520 h 667800"/>
              </a:gdLst>
              <a:ahLst/>
              <a:cxn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6" name="Freeform: Shape 23">
              <a:extLst>
                <a:ext uri="{FF2B5EF4-FFF2-40B4-BE49-F238E27FC236}">
                  <a16:creationId xmlns:a16="http://schemas.microsoft.com/office/drawing/2014/main" id="{2975AF8A-F6AB-9F63-0EE6-5378CAEF90D3}"/>
                </a:ext>
                <a:ext uri="{C183D7F6-B498-43B3-948B-1728B52AA6E4}">
                  <adec:decorative xmlns:adec="http://schemas.microsoft.com/office/drawing/2017/decorative" val="1"/>
                </a:ext>
              </a:extLst>
            </p:cNvPr>
            <p:cNvSpPr/>
            <p:nvPr/>
          </p:nvSpPr>
          <p:spPr>
            <a:xfrm>
              <a:off x="5080320" y="2545920"/>
              <a:ext cx="617400" cy="617400"/>
            </a:xfrm>
            <a:custGeom>
              <a:avLst/>
              <a:gdLst>
                <a:gd name="textAreaLeft" fmla="*/ 0 w 617400"/>
                <a:gd name="textAreaRight" fmla="*/ 618120 w 617400"/>
                <a:gd name="textAreaTop" fmla="*/ 0 h 617400"/>
                <a:gd name="textAreaBottom" fmla="*/ 618120 h 617400"/>
              </a:gdLst>
              <a:ahLst/>
              <a:cxn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7" name="Freeform: Shape 24">
              <a:extLst>
                <a:ext uri="{FF2B5EF4-FFF2-40B4-BE49-F238E27FC236}">
                  <a16:creationId xmlns:a16="http://schemas.microsoft.com/office/drawing/2014/main" id="{714557C9-8179-6113-67E8-8DB1FF9C806A}"/>
                </a:ext>
                <a:ext uri="{C183D7F6-B498-43B3-948B-1728B52AA6E4}">
                  <adec:decorative xmlns:adec="http://schemas.microsoft.com/office/drawing/2017/decorative" val="1"/>
                </a:ext>
              </a:extLst>
            </p:cNvPr>
            <p:cNvSpPr/>
            <p:nvPr/>
          </p:nvSpPr>
          <p:spPr>
            <a:xfrm>
              <a:off x="5173560" y="2639160"/>
              <a:ext cx="538200" cy="538200"/>
            </a:xfrm>
            <a:custGeom>
              <a:avLst/>
              <a:gdLst>
                <a:gd name="textAreaLeft" fmla="*/ 0 w 538200"/>
                <a:gd name="textAreaRight" fmla="*/ 538920 w 538200"/>
                <a:gd name="textAreaTop" fmla="*/ 0 h 538200"/>
                <a:gd name="textAreaBottom" fmla="*/ 538920 h 538200"/>
              </a:gdLst>
              <a:ahLst/>
              <a:cxn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8" name="Freeform: Shape 25">
              <a:extLst>
                <a:ext uri="{FF2B5EF4-FFF2-40B4-BE49-F238E27FC236}">
                  <a16:creationId xmlns:a16="http://schemas.microsoft.com/office/drawing/2014/main" id="{503A0CB9-57C1-FF93-9FDA-FC9A69FC8F17}"/>
                </a:ext>
                <a:ext uri="{C183D7F6-B498-43B3-948B-1728B52AA6E4}">
                  <adec:decorative xmlns:adec="http://schemas.microsoft.com/office/drawing/2017/decorative" val="1"/>
                </a:ext>
              </a:extLst>
            </p:cNvPr>
            <p:cNvSpPr/>
            <p:nvPr/>
          </p:nvSpPr>
          <p:spPr>
            <a:xfrm>
              <a:off x="5286960" y="2752560"/>
              <a:ext cx="421200" cy="421200"/>
            </a:xfrm>
            <a:custGeom>
              <a:avLst/>
              <a:gdLst>
                <a:gd name="textAreaLeft" fmla="*/ 0 w 421200"/>
                <a:gd name="textAreaRight" fmla="*/ 421920 w 421200"/>
                <a:gd name="textAreaTop" fmla="*/ 0 h 421200"/>
                <a:gd name="textAreaBottom" fmla="*/ 421920 h 421200"/>
              </a:gdLst>
              <a:ahLst/>
              <a:cxn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9" name="Freeform: Shape 26">
              <a:extLst>
                <a:ext uri="{FF2B5EF4-FFF2-40B4-BE49-F238E27FC236}">
                  <a16:creationId xmlns:a16="http://schemas.microsoft.com/office/drawing/2014/main" id="{0DD8512B-6D0F-EBA1-3782-2F226CA05A16}"/>
                </a:ext>
                <a:ext uri="{C183D7F6-B498-43B3-948B-1728B52AA6E4}">
                  <adec:decorative xmlns:adec="http://schemas.microsoft.com/office/drawing/2017/decorative" val="1"/>
                </a:ext>
              </a:extLst>
            </p:cNvPr>
            <p:cNvSpPr/>
            <p:nvPr/>
          </p:nvSpPr>
          <p:spPr>
            <a:xfrm>
              <a:off x="5450760" y="2916360"/>
              <a:ext cx="205920" cy="205920"/>
            </a:xfrm>
            <a:custGeom>
              <a:avLst/>
              <a:gdLst>
                <a:gd name="textAreaLeft" fmla="*/ 0 w 205920"/>
                <a:gd name="textAreaRight" fmla="*/ 206640 w 205920"/>
                <a:gd name="textAreaTop" fmla="*/ 0 h 205920"/>
                <a:gd name="textAreaBottom" fmla="*/ 206640 h 205920"/>
              </a:gdLst>
              <a:ahLst/>
              <a:cxn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62" name="Oval 28">
            <a:extLst>
              <a:ext uri="{FF2B5EF4-FFF2-40B4-BE49-F238E27FC236}">
                <a16:creationId xmlns:a16="http://schemas.microsoft.com/office/drawing/2014/main" id="{1E0DE0D4-9323-9CE5-137B-5F4239C0640B}"/>
              </a:ext>
              <a:ext uri="{C183D7F6-B498-43B3-948B-1728B52AA6E4}">
                <adec:decorative xmlns:adec="http://schemas.microsoft.com/office/drawing/2017/decorative" val="1"/>
              </a:ext>
            </a:extLst>
          </p:cNvPr>
          <p:cNvSpPr/>
          <p:nvPr/>
        </p:nvSpPr>
        <p:spPr>
          <a:xfrm>
            <a:off x="599400" y="4752360"/>
            <a:ext cx="364320" cy="364320"/>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64" name="Oval 30">
            <a:extLst>
              <a:ext uri="{FF2B5EF4-FFF2-40B4-BE49-F238E27FC236}">
                <a16:creationId xmlns:a16="http://schemas.microsoft.com/office/drawing/2014/main" id="{9AA05CE6-0259-A84D-F3D0-5B77979142BD}"/>
              </a:ext>
              <a:ext uri="{C183D7F6-B498-43B3-948B-1728B52AA6E4}">
                <adec:decorative xmlns:adec="http://schemas.microsoft.com/office/drawing/2017/decorative" val="1"/>
              </a:ext>
            </a:extLst>
          </p:cNvPr>
          <p:cNvSpPr/>
          <p:nvPr/>
        </p:nvSpPr>
        <p:spPr>
          <a:xfrm>
            <a:off x="751800" y="4904760"/>
            <a:ext cx="364320" cy="364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66" name="PlaceHolder 2">
            <a:extLst>
              <a:ext uri="{FF2B5EF4-FFF2-40B4-BE49-F238E27FC236}">
                <a16:creationId xmlns:a16="http://schemas.microsoft.com/office/drawing/2014/main" id="{69CEDB44-7DDF-2767-93A8-04975446910B}"/>
              </a:ext>
            </a:extLst>
          </p:cNvPr>
          <p:cNvSpPr>
            <a:spLocks noGrp="1"/>
          </p:cNvSpPr>
          <p:nvPr>
            <p:ph type="title"/>
          </p:nvPr>
        </p:nvSpPr>
        <p:spPr>
          <a:xfrm>
            <a:off x="6234840" y="1130760"/>
            <a:ext cx="5216400" cy="4350600"/>
          </a:xfrm>
          <a:prstGeom prst="rect">
            <a:avLst/>
          </a:prstGeom>
          <a:noFill/>
          <a:ln w="0">
            <a:noFill/>
          </a:ln>
        </p:spPr>
        <p:txBody>
          <a:bodyPr lIns="91440" tIns="45720" rIns="91440" bIns="45720" anchor="t">
            <a:normAutofit lnSpcReduction="10000"/>
          </a:bodyPr>
          <a:lstStyle/>
          <a:p>
            <a:pPr indent="0" defTabSz="914400">
              <a:lnSpc>
                <a:spcPct val="90000"/>
              </a:lnSpc>
              <a:spcBef>
                <a:spcPts val="1001"/>
              </a:spcBef>
              <a:buNone/>
              <a:tabLst>
                <a:tab pos="0" algn="l"/>
              </a:tabLst>
            </a:pPr>
            <a:r>
              <a:rPr lang="en-IN" sz="2600" b="1" i="1" strike="noStrike" spc="-1">
                <a:solidFill>
                  <a:schemeClr val="lt1"/>
                </a:solidFill>
                <a:latin typeface="Aptos"/>
              </a:rPr>
              <a:t>Team Name- </a:t>
            </a:r>
            <a:r>
              <a:rPr lang="en-IN" sz="2600" b="1" i="1" strike="noStrike" spc="-1" err="1">
                <a:solidFill>
                  <a:schemeClr val="lt1"/>
                </a:solidFill>
                <a:latin typeface="Aptos"/>
              </a:rPr>
              <a:t>Sheta</a:t>
            </a:r>
            <a:r>
              <a:rPr lang="en-IN" sz="2600" b="1" i="1" strike="noStrike" spc="-1">
                <a:solidFill>
                  <a:schemeClr val="lt1"/>
                </a:solidFill>
                <a:latin typeface="Aptos"/>
              </a:rPr>
              <a:t> Ke </a:t>
            </a:r>
            <a:r>
              <a:rPr lang="en-IN" sz="2600" b="1" i="1" strike="noStrike" spc="-1" err="1">
                <a:solidFill>
                  <a:schemeClr val="lt1"/>
                </a:solidFill>
                <a:latin typeface="Aptos"/>
              </a:rPr>
              <a:t>Kptaanz</a:t>
            </a:r>
            <a:endParaRPr lang="en-US" sz="2600" b="0" strike="noStrike" spc="-1" err="1">
              <a:solidFill>
                <a:schemeClr val="lt1"/>
              </a:solidFill>
              <a:latin typeface="Arial"/>
            </a:endParaRPr>
          </a:p>
          <a:p>
            <a:pPr indent="0" defTabSz="914400">
              <a:lnSpc>
                <a:spcPct val="90000"/>
              </a:lnSpc>
              <a:spcBef>
                <a:spcPts val="1001"/>
              </a:spcBef>
              <a:buNone/>
              <a:tabLst>
                <a:tab pos="0" algn="l"/>
              </a:tabLst>
            </a:pPr>
            <a:r>
              <a:rPr lang="en-IN" sz="2600" b="1" i="1" strike="noStrike" spc="-1">
                <a:solidFill>
                  <a:schemeClr val="lt1"/>
                </a:solidFill>
                <a:latin typeface="Aptos"/>
              </a:rPr>
              <a:t>Name of Members-</a:t>
            </a:r>
            <a:endParaRPr lang="en-US" sz="2600" b="0" strike="noStrike" spc="-1">
              <a:solidFill>
                <a:schemeClr val="lt1"/>
              </a:solidFill>
              <a:latin typeface="Arial"/>
            </a:endParaRPr>
          </a:p>
          <a:p>
            <a:pPr marL="514350" indent="-514350" defTabSz="914400">
              <a:lnSpc>
                <a:spcPct val="90000"/>
              </a:lnSpc>
              <a:spcBef>
                <a:spcPts val="1001"/>
              </a:spcBef>
              <a:buClr>
                <a:srgbClr val="FFFFFF"/>
              </a:buClr>
              <a:buFont typeface="Arial"/>
              <a:buAutoNum type="arabicPeriod"/>
              <a:tabLst>
                <a:tab pos="0" algn="l"/>
              </a:tabLst>
            </a:pPr>
            <a:r>
              <a:rPr lang="en-IN" sz="2600" b="1" strike="noStrike" spc="-1">
                <a:solidFill>
                  <a:schemeClr val="lt1"/>
                </a:solidFill>
                <a:latin typeface="Aptos"/>
              </a:rPr>
              <a:t>Ayush </a:t>
            </a:r>
            <a:r>
              <a:rPr lang="en-IN" sz="2600" b="1" strike="noStrike" spc="-1" err="1">
                <a:solidFill>
                  <a:schemeClr val="lt1"/>
                </a:solidFill>
                <a:latin typeface="Aptos"/>
              </a:rPr>
              <a:t>Sheta</a:t>
            </a:r>
            <a:r>
              <a:rPr lang="en-IN" sz="2600" b="1" strike="noStrike" spc="-1">
                <a:solidFill>
                  <a:schemeClr val="lt1"/>
                </a:solidFill>
                <a:latin typeface="Aptos"/>
              </a:rPr>
              <a:t> </a:t>
            </a:r>
            <a:endParaRPr lang="en-US" sz="2600" b="0" strike="noStrike" spc="-1">
              <a:solidFill>
                <a:schemeClr val="lt1"/>
              </a:solidFill>
              <a:latin typeface="Arial"/>
              <a:cs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2.   Kavya </a:t>
            </a:r>
            <a:r>
              <a:rPr lang="en-IN" sz="2600" b="1" strike="noStrike" spc="-1" err="1">
                <a:solidFill>
                  <a:schemeClr val="lt1"/>
                </a:solidFill>
                <a:latin typeface="Aptos"/>
              </a:rPr>
              <a:t>Bhalodi</a:t>
            </a:r>
            <a:r>
              <a:rPr lang="en-IN" sz="2600" b="1" strike="noStrike" spc="-1">
                <a:solidFill>
                  <a:schemeClr val="lt1"/>
                </a:solidFill>
                <a:latin typeface="Aptos"/>
              </a:rPr>
              <a:t> </a:t>
            </a:r>
            <a:endParaRPr lang="en-US" sz="2600" b="0" strike="noStrike" spc="-1">
              <a:solidFill>
                <a:schemeClr val="lt1"/>
              </a:solidFill>
              <a:latin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3.  Shivam Gupta </a:t>
            </a:r>
            <a:endParaRPr lang="en-US" sz="2600" b="0" strike="noStrike" spc="-1">
              <a:solidFill>
                <a:schemeClr val="lt1"/>
              </a:solidFill>
              <a:latin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4.  Soham Sadavarte </a:t>
            </a:r>
            <a:endParaRPr lang="en-US" sz="2600" b="0" strike="noStrike" spc="-1">
              <a:solidFill>
                <a:schemeClr val="lt1"/>
              </a:solidFill>
              <a:latin typeface="Arial"/>
            </a:endParaRPr>
          </a:p>
          <a:p>
            <a:pPr indent="0" defTabSz="914400">
              <a:lnSpc>
                <a:spcPct val="90000"/>
              </a:lnSpc>
              <a:spcBef>
                <a:spcPts val="1001"/>
              </a:spcBef>
              <a:buNone/>
              <a:tabLst>
                <a:tab pos="0" algn="l"/>
              </a:tabLst>
            </a:pPr>
            <a:endParaRPr lang="en-US" sz="2600" b="0" strike="noStrike" spc="-1">
              <a:solidFill>
                <a:srgbClr val="000000"/>
              </a:solidFill>
              <a:latin typeface="Arial"/>
            </a:endParaRPr>
          </a:p>
          <a:p>
            <a:pPr indent="0" defTabSz="914400">
              <a:lnSpc>
                <a:spcPct val="90000"/>
              </a:lnSpc>
              <a:spcBef>
                <a:spcPts val="1001"/>
              </a:spcBef>
              <a:buNone/>
              <a:tabLst>
                <a:tab pos="0" algn="l"/>
              </a:tabLst>
            </a:pPr>
            <a:r>
              <a:rPr lang="en-IN" sz="2600" b="1" i="1" u="sng" strike="noStrike" spc="-1">
                <a:solidFill>
                  <a:schemeClr val="lt1"/>
                </a:solidFill>
                <a:uFillTx/>
                <a:latin typeface="Aptos"/>
              </a:rPr>
              <a:t>Professor Name- Sachin Chaudhari</a:t>
            </a:r>
            <a:endParaRPr lang="en-US" sz="2600" b="0" strike="noStrike" spc="-1">
              <a:solidFill>
                <a:schemeClr val="lt1"/>
              </a:solidFill>
              <a:latin typeface="Arial"/>
            </a:endParaRPr>
          </a:p>
          <a:p>
            <a:pPr>
              <a:spcBef>
                <a:spcPts val="1001"/>
              </a:spcBef>
              <a:tabLst>
                <a:tab pos="0" algn="l"/>
              </a:tabLst>
            </a:pPr>
            <a:r>
              <a:rPr lang="en-IN" sz="2600" b="1" i="1" u="sng" spc="-1">
                <a:solidFill>
                  <a:schemeClr val="lt1"/>
                </a:solidFill>
                <a:latin typeface="Aptos"/>
              </a:rPr>
              <a:t>TA – Ansh Shah </a:t>
            </a:r>
            <a:endParaRPr lang="en-IN" sz="2600" b="1" i="1" u="sng" strike="noStrike" spc="-1">
              <a:solidFill>
                <a:schemeClr val="lt1"/>
              </a:solidFill>
              <a:latin typeface="Aptos"/>
            </a:endParaRPr>
          </a:p>
          <a:p>
            <a:pPr indent="0" defTabSz="914400">
              <a:lnSpc>
                <a:spcPct val="90000"/>
              </a:lnSpc>
              <a:spcBef>
                <a:spcPts val="1001"/>
              </a:spcBef>
              <a:buNone/>
              <a:tabLst>
                <a:tab pos="0" algn="l"/>
              </a:tabLst>
            </a:pPr>
            <a:endParaRPr lang="en-US" sz="2600" b="0" strike="noStrike" spc="-1">
              <a:solidFill>
                <a:srgbClr val="000000"/>
              </a:solidFill>
              <a:latin typeface="Arial"/>
            </a:endParaRPr>
          </a:p>
          <a:p>
            <a:pPr>
              <a:spcBef>
                <a:spcPts val="1001"/>
              </a:spcBef>
              <a:tabLst>
                <a:tab pos="0" algn="l"/>
              </a:tabLst>
            </a:pPr>
            <a:endParaRPr lang="en-US" sz="2600" spc="-1">
              <a:solidFill>
                <a:srgbClr val="000000"/>
              </a:solidFill>
              <a:latin typeface="Arial"/>
              <a:cs typeface="Arial"/>
            </a:endParaRPr>
          </a:p>
        </p:txBody>
      </p:sp>
    </p:spTree>
    <p:extLst>
      <p:ext uri="{BB962C8B-B14F-4D97-AF65-F5344CB8AC3E}">
        <p14:creationId xmlns:p14="http://schemas.microsoft.com/office/powerpoint/2010/main" val="551234946"/>
      </p:ext>
    </p:extLst>
  </p:cSld>
  <p:clrMapOvr>
    <a:masterClrMapping/>
  </p:clrMapOvr>
  <mc:AlternateContent xmlns:mc="http://schemas.openxmlformats.org/markup-compatibility/2006">
    <mc:Choice xmlns:p14="http://schemas.microsoft.com/office/powerpoint/2010/main" Requires="p14">
      <p:transition spd="slow" p14:dur="1750">
        <p:random/>
        <p:sndAc>
          <p:stSnd>
            <p:snd r:embed="rId2" name="audio1.wav"/>
          </p:stSnd>
        </p:sndAc>
      </p:transition>
    </mc:Choice>
    <mc:Fallback>
      <p:transition spd="slow">
        <p:random/>
        <p:sndAc>
          <p:stSnd>
            <p:snd r:embed="rId2" name="audio1.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1" name="Rectangle 16">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2" name="Oval 18">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3" name="Oval 20">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4" name="Oval 22">
            <a:extLst>
              <a:ext uri="{C183D7F6-B498-43B3-948B-1728B52AA6E4}">
                <adec:decorative xmlns:adec="http://schemas.microsoft.com/office/drawing/2017/decorative" val="1"/>
              </a:ext>
            </a:extLst>
          </p:cNvPr>
          <p:cNvSpPr/>
          <p:nvPr/>
        </p:nvSpPr>
        <p:spPr>
          <a:xfrm>
            <a:off x="739800" y="914325"/>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fontScale="90000"/>
          </a:bodyPr>
          <a:lstStyle/>
          <a:p>
            <a:pPr algn="ctr">
              <a:tabLst>
                <a:tab pos="0" algn="l"/>
              </a:tabLst>
            </a:pPr>
            <a:r>
              <a:rPr lang="en-US" b="1" spc="-1">
                <a:solidFill>
                  <a:schemeClr val="lt1"/>
                </a:solidFill>
                <a:latin typeface="Arial"/>
                <a:cs typeface="Arial"/>
              </a:rPr>
              <a:t>Envisioning and developing the solution to this problem</a:t>
            </a:r>
            <a:endParaRPr lang="en-US" sz="4400" b="1" strike="noStrike" spc="-1">
              <a:solidFill>
                <a:schemeClr val="lt1"/>
              </a:solidFill>
              <a:latin typeface="Arial"/>
              <a:cs typeface="Arial"/>
            </a:endParaRPr>
          </a:p>
        </p:txBody>
      </p:sp>
      <p:grpSp>
        <p:nvGrpSpPr>
          <p:cNvPr id="106" name="Group 24">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107" name="Freeform: Shape 25">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08" name="Freeform: Shape 26">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0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1" name="Oval 32">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2" name="Oval 34">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11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115" name="Freeform: Shape 37">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6" name="Freeform: Shape 38">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7" name="Freeform: Shape 39">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8" name="Freeform: Shape 40">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9" name="Freeform: Shape 41">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463" name="Title 462">
            <a:extLst>
              <a:ext uri="{FF2B5EF4-FFF2-40B4-BE49-F238E27FC236}">
                <a16:creationId xmlns:a16="http://schemas.microsoft.com/office/drawing/2014/main" id="{D7A2E385-FA52-E4BA-4D71-EED8108CFD4F}"/>
              </a:ext>
            </a:extLst>
          </p:cNvPr>
          <p:cNvSpPr>
            <a:spLocks noGrp="1"/>
          </p:cNvSpPr>
          <p:nvPr>
            <p:ph type="title"/>
          </p:nvPr>
        </p:nvSpPr>
        <p:spPr/>
        <p:txBody>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750">
        <p:random/>
        <p:sndAc>
          <p:stSnd>
            <p:snd r:embed="rId2" name="audio1.wav"/>
          </p:stSnd>
        </p:sndAc>
      </p:transition>
    </mc:Choice>
    <mc:Fallback>
      <p:transition spd="slow">
        <p:random/>
        <p:sndAc>
          <p:stSnd>
            <p:snd r:embed="rId2" name="audio1.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0" name="Rectangle 1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1" name="PlaceHolder 1"/>
          <p:cNvSpPr>
            <a:spLocks noGrp="1"/>
          </p:cNvSpPr>
          <p:nvPr>
            <p:ph type="title"/>
          </p:nvPr>
        </p:nvSpPr>
        <p:spPr>
          <a:xfrm>
            <a:off x="838080" y="448560"/>
            <a:ext cx="4707000" cy="1225080"/>
          </a:xfrm>
          <a:prstGeom prst="rect">
            <a:avLst/>
          </a:prstGeom>
          <a:noFill/>
          <a:ln w="0">
            <a:noFill/>
          </a:ln>
        </p:spPr>
        <p:txBody>
          <a:bodyPr lIns="91440" tIns="45720" rIns="91440" bIns="45720" anchor="b">
            <a:normAutofit/>
          </a:bodyPr>
          <a:lstStyle/>
          <a:p>
            <a:pPr indent="0" defTabSz="914400">
              <a:lnSpc>
                <a:spcPct val="90000"/>
              </a:lnSpc>
              <a:buNone/>
              <a:tabLst>
                <a:tab pos="0" algn="l"/>
              </a:tabLst>
            </a:pPr>
            <a:r>
              <a:rPr lang="en-IN" sz="3800" b="1" strike="noStrike" spc="-1">
                <a:solidFill>
                  <a:schemeClr val="lt1"/>
                </a:solidFill>
                <a:latin typeface="Aptos Display"/>
              </a:rPr>
              <a:t>WASTE &amp; DATA COLLECTION</a:t>
            </a:r>
            <a:endParaRPr lang="en-US" sz="3800" b="0" strike="noStrike" spc="-1">
              <a:solidFill>
                <a:srgbClr val="000000"/>
              </a:solidFill>
              <a:latin typeface="Arial"/>
            </a:endParaRPr>
          </a:p>
        </p:txBody>
      </p:sp>
      <p:cxnSp>
        <p:nvCxnSpPr>
          <p:cNvPr id="122" name="Straight Connector 19">
            <a:extLst>
              <a:ext uri="{C183D7F6-B498-43B3-948B-1728B52AA6E4}">
                <adec:decorative xmlns:adec="http://schemas.microsoft.com/office/drawing/2017/decorative" val="1"/>
              </a:ext>
            </a:extLst>
          </p:cNvPr>
          <p:cNvCxnSpPr/>
          <p:nvPr/>
        </p:nvCxnSpPr>
        <p:spPr>
          <a:xfrm flipH="1">
            <a:off x="831600" y="1749600"/>
            <a:ext cx="4719240" cy="720"/>
          </a:xfrm>
          <a:prstGeom prst="straightConnector1">
            <a:avLst/>
          </a:prstGeom>
          <a:ln w="0">
            <a:solidFill>
              <a:srgbClr val="4EA72E"/>
            </a:solidFill>
          </a:ln>
        </p:spPr>
      </p:cxnSp>
      <p:sp>
        <p:nvSpPr>
          <p:cNvPr id="123" name="PlaceHolder 2"/>
          <p:cNvSpPr>
            <a:spLocks noGrp="1"/>
          </p:cNvSpPr>
          <p:nvPr>
            <p:ph/>
          </p:nvPr>
        </p:nvSpPr>
        <p:spPr>
          <a:xfrm>
            <a:off x="897840" y="1909080"/>
            <a:ext cx="4585680" cy="364716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IN" sz="1700" b="1" strike="noStrike" spc="-1">
                <a:solidFill>
                  <a:schemeClr val="lt1"/>
                </a:solidFill>
                <a:latin typeface="Aptos"/>
              </a:rPr>
              <a:t>Amount of data collected- </a:t>
            </a:r>
            <a:r>
              <a:rPr lang="en-IN" sz="1700" b="0" strike="noStrike" spc="-1">
                <a:solidFill>
                  <a:schemeClr val="lt1"/>
                </a:solidFill>
                <a:latin typeface="Aptos"/>
              </a:rPr>
              <a:t>Approximately 200-300 images of different types of waste objects were collected thus making the project versatile.</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1" strike="noStrike" spc="-1">
                <a:solidFill>
                  <a:schemeClr val="lt1"/>
                </a:solidFill>
                <a:latin typeface="Aptos"/>
              </a:rPr>
              <a:t>Different Types of Wastes Collected-   </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1. Plastic Bottles </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2. Cardboard </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3. Metal Cans</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4. Snackbags</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5. Paper Waste </a:t>
            </a:r>
            <a:endParaRPr lang="en-US" sz="1700" b="0" strike="noStrike" spc="-1">
              <a:solidFill>
                <a:srgbClr val="000000"/>
              </a:solidFill>
              <a:latin typeface="Arial"/>
            </a:endParaRPr>
          </a:p>
        </p:txBody>
      </p:sp>
      <p:cxnSp>
        <p:nvCxnSpPr>
          <p:cNvPr id="124" name="Straight Connector 21">
            <a:extLst>
              <a:ext uri="{C183D7F6-B498-43B3-948B-1728B52AA6E4}">
                <adec:decorative xmlns:adec="http://schemas.microsoft.com/office/drawing/2017/decorative" val="1"/>
              </a:ext>
            </a:extLst>
          </p:cNvPr>
          <p:cNvCxnSpPr/>
          <p:nvPr/>
        </p:nvCxnSpPr>
        <p:spPr>
          <a:xfrm flipH="1">
            <a:off x="833760" y="5707440"/>
            <a:ext cx="4714920" cy="720"/>
          </a:xfrm>
          <a:prstGeom prst="straightConnector1">
            <a:avLst/>
          </a:prstGeom>
          <a:ln w="0">
            <a:solidFill>
              <a:srgbClr val="4EA72E"/>
            </a:solidFill>
          </a:ln>
        </p:spPr>
      </p:cxnSp>
      <p:pic>
        <p:nvPicPr>
          <p:cNvPr id="125" name="Picture 4" descr="Giraffe in the grass"/>
          <p:cNvPicPr/>
          <p:nvPr/>
        </p:nvPicPr>
        <p:blipFill>
          <a:blip r:embed="rId3"/>
          <a:srcRect l="7107" r="28239" b="2"/>
          <a:stretch/>
        </p:blipFill>
        <p:spPr>
          <a:xfrm>
            <a:off x="6525360" y="0"/>
            <a:ext cx="5665680" cy="685728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40" name="Rectangle 15">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141" name="Group 13">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grpSp>
          <p:nvGrpSpPr>
            <p:cNvPr id="142" name="Group 18">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143" name="Freeform: Shape 28">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44" name="Freeform: Shape 30">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145" name="Group 32">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146" name="Freeform: Shape 34">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47" name="Freeform: Shape 21">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grpSp>
        <p:nvGrpSpPr>
          <p:cNvPr id="148" name="Group 36">
            <a:extLst>
              <a:ext uri="{C183D7F6-B498-43B3-948B-1728B52AA6E4}">
                <adec:decorative xmlns:adec="http://schemas.microsoft.com/office/drawing/2017/decorative" val="1"/>
              </a:ext>
            </a:extLst>
          </p:cNvPr>
          <p:cNvGrpSpPr/>
          <p:nvPr/>
        </p:nvGrpSpPr>
        <p:grpSpPr>
          <a:xfrm>
            <a:off x="579600" y="1119600"/>
            <a:ext cx="4965120" cy="4597920"/>
            <a:chOff x="579600" y="1119600"/>
            <a:chExt cx="4965120" cy="4597920"/>
          </a:xfrm>
        </p:grpSpPr>
        <p:sp>
          <p:nvSpPr>
            <p:cNvPr id="149" name="Rectangle 26">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50" name="Rectangle 38">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sp>
        <p:nvSpPr>
          <p:cNvPr id="151" name="Rectangle 45">
            <a:extLst>
              <a:ext uri="{C183D7F6-B498-43B3-948B-1728B52AA6E4}">
                <adec:decorative xmlns:adec="http://schemas.microsoft.com/office/drawing/2017/decorative" val="1"/>
              </a:ext>
            </a:extLst>
          </p:cNvPr>
          <p:cNvSpPr/>
          <p:nvPr/>
        </p:nvSpPr>
        <p:spPr>
          <a:xfrm>
            <a:off x="554040" y="1073880"/>
            <a:ext cx="4859640" cy="452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52" name="TextBox 10"/>
          <p:cNvSpPr/>
          <p:nvPr/>
        </p:nvSpPr>
        <p:spPr>
          <a:xfrm>
            <a:off x="817920" y="2260800"/>
            <a:ext cx="4323960" cy="293904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b">
            <a:normAutofit fontScale="91111" lnSpcReduction="10000"/>
          </a:bodyPr>
          <a:lstStyle/>
          <a:p>
            <a:pPr algn="ctr" defTabSz="914400">
              <a:lnSpc>
                <a:spcPct val="90000"/>
              </a:lnSpc>
              <a:spcAft>
                <a:spcPts val="601"/>
              </a:spcAft>
            </a:pPr>
            <a:r>
              <a:rPr lang="en-US" sz="5000" b="1" strike="noStrike" spc="-1">
                <a:solidFill>
                  <a:schemeClr val="lt1"/>
                </a:solidFill>
                <a:latin typeface="Aptos Display"/>
              </a:rPr>
              <a:t>Different types of waste objects in a single frame.</a:t>
            </a:r>
            <a:endParaRPr lang="en-US" sz="5000" b="0" strike="noStrike" spc="-1">
              <a:solidFill>
                <a:srgbClr val="000000"/>
              </a:solidFill>
              <a:latin typeface="Arial"/>
            </a:endParaRPr>
          </a:p>
          <a:p>
            <a:pPr algn="ctr" defTabSz="914400">
              <a:lnSpc>
                <a:spcPct val="90000"/>
              </a:lnSpc>
              <a:spcAft>
                <a:spcPts val="601"/>
              </a:spcAft>
            </a:pPr>
            <a:endParaRPr lang="en-US" sz="5000" b="0" strike="noStrike" spc="-1">
              <a:solidFill>
                <a:srgbClr val="000000"/>
              </a:solidFill>
              <a:latin typeface="Arial"/>
            </a:endParaRPr>
          </a:p>
        </p:txBody>
      </p:sp>
      <p:pic>
        <p:nvPicPr>
          <p:cNvPr id="153" name="Picture Placeholder 5" descr="A table with food and drinks on it&#10;&#10;Description automatically generated"/>
          <p:cNvPicPr/>
          <p:nvPr/>
        </p:nvPicPr>
        <p:blipFill>
          <a:blip r:embed="rId3"/>
          <a:srcRect r="3310" b="-3"/>
          <a:stretch/>
        </p:blipFill>
        <p:spPr>
          <a:xfrm>
            <a:off x="6094080" y="1321200"/>
            <a:ext cx="5427720" cy="4210200"/>
          </a:xfrm>
          <a:prstGeom prst="rect">
            <a:avLst/>
          </a:prstGeom>
          <a:ln w="28575">
            <a:noFill/>
          </a:ln>
        </p:spPr>
      </p:pic>
      <p:sp>
        <p:nvSpPr>
          <p:cNvPr id="154" name="Freeform: Shape 53">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55" name="Freeform: Shape 56">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56" name="Oval 57">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57" name="Oval 58">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158"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159" name="Freeform: Shape 40">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0" name="Freeform: Shape 41">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1" name="Freeform: Shape 42">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2" name="Freeform: Shape 43">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3" name="Freeform: Shape 44">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164"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165" name="Freeform: Shape 63">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6" name="Freeform: Shape 48">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7" name="Freeform: Shape 49">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8" name="Freeform: Shape 50">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9" name="Freeform: Shape 51">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0" name="Rectangle 3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1" name="Rectangle 38">
            <a:extLst>
              <a:ext uri="{C183D7F6-B498-43B3-948B-1728B52AA6E4}">
                <adec:decorative xmlns:adec="http://schemas.microsoft.com/office/drawing/2017/decorative" val="1"/>
              </a:ext>
            </a:extLst>
          </p:cNvPr>
          <p:cNvSpPr/>
          <p:nvPr/>
        </p:nvSpPr>
        <p:spPr>
          <a:xfrm>
            <a:off x="780840" y="1187280"/>
            <a:ext cx="5088960" cy="4482720"/>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2" name="Rectangle 39">
            <a:extLst>
              <a:ext uri="{C183D7F6-B498-43B3-948B-1728B52AA6E4}">
                <adec:decorative xmlns:adec="http://schemas.microsoft.com/office/drawing/2017/decorative" val="1"/>
              </a:ext>
            </a:extLst>
          </p:cNvPr>
          <p:cNvSpPr/>
          <p:nvPr/>
        </p:nvSpPr>
        <p:spPr>
          <a:xfrm>
            <a:off x="785160" y="1179000"/>
            <a:ext cx="5088960" cy="44827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3" name="Rectangle 40">
            <a:extLst>
              <a:ext uri="{C183D7F6-B498-43B3-948B-1728B52AA6E4}">
                <adec:decorative xmlns:adec="http://schemas.microsoft.com/office/drawing/2017/decorative" val="1"/>
              </a:ext>
            </a:extLst>
          </p:cNvPr>
          <p:cNvSpPr/>
          <p:nvPr/>
        </p:nvSpPr>
        <p:spPr>
          <a:xfrm>
            <a:off x="743760" y="1130760"/>
            <a:ext cx="5038920" cy="443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174" name="Graphic 38">
            <a:extLst>
              <a:ext uri="{C183D7F6-B498-43B3-948B-1728B52AA6E4}">
                <adec:decorative xmlns:adec="http://schemas.microsoft.com/office/drawing/2017/decorative" val="1"/>
              </a:ext>
            </a:extLst>
          </p:cNvPr>
          <p:cNvGrpSpPr/>
          <p:nvPr/>
        </p:nvGrpSpPr>
        <p:grpSpPr>
          <a:xfrm>
            <a:off x="102960" y="1424160"/>
            <a:ext cx="1354680" cy="502920"/>
            <a:chOff x="102960" y="1424160"/>
            <a:chExt cx="1354680" cy="502920"/>
          </a:xfrm>
        </p:grpSpPr>
        <p:sp>
          <p:nvSpPr>
            <p:cNvPr id="175" name="Freeform: Shape 16">
              <a:extLst>
                <a:ext uri="{C183D7F6-B498-43B3-948B-1728B52AA6E4}">
                  <adec:decorative xmlns:adec="http://schemas.microsoft.com/office/drawing/2017/decorative" val="1"/>
                </a:ext>
              </a:extLst>
            </p:cNvPr>
            <p:cNvSpPr/>
            <p:nvPr/>
          </p:nvSpPr>
          <p:spPr>
            <a:xfrm>
              <a:off x="102960" y="142416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76" name="Freeform: Shape 42">
              <a:extLst>
                <a:ext uri="{C183D7F6-B498-43B3-948B-1728B52AA6E4}">
                  <adec:decorative xmlns:adec="http://schemas.microsoft.com/office/drawing/2017/decorative" val="1"/>
                </a:ext>
              </a:extLst>
            </p:cNvPr>
            <p:cNvSpPr/>
            <p:nvPr/>
          </p:nvSpPr>
          <p:spPr>
            <a:xfrm>
              <a:off x="102960" y="173304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77"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78"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179" name="Graphic 4">
            <a:extLst>
              <a:ext uri="{C183D7F6-B498-43B3-948B-1728B52AA6E4}">
                <adec:decorative xmlns:adec="http://schemas.microsoft.com/office/drawing/2017/decorative" val="1"/>
              </a:ext>
            </a:extLst>
          </p:cNvPr>
          <p:cNvGrpSpPr/>
          <p:nvPr/>
        </p:nvGrpSpPr>
        <p:grpSpPr>
          <a:xfrm>
            <a:off x="5532840" y="5188680"/>
            <a:ext cx="1075680" cy="1076040"/>
            <a:chOff x="5532840" y="5188680"/>
            <a:chExt cx="1075680" cy="1076040"/>
          </a:xfrm>
        </p:grpSpPr>
        <p:sp>
          <p:nvSpPr>
            <p:cNvPr id="180" name="Freeform: Shape 24">
              <a:extLst>
                <a:ext uri="{C183D7F6-B498-43B3-948B-1728B52AA6E4}">
                  <adec:decorative xmlns:adec="http://schemas.microsoft.com/office/drawing/2017/decorative" val="1"/>
                </a:ext>
              </a:extLst>
            </p:cNvPr>
            <p:cNvSpPr/>
            <p:nvPr/>
          </p:nvSpPr>
          <p:spPr>
            <a:xfrm>
              <a:off x="5593320" y="5249160"/>
              <a:ext cx="227880" cy="227880"/>
            </a:xfrm>
            <a:custGeom>
              <a:avLst/>
              <a:gdLst>
                <a:gd name="textAreaLeft" fmla="*/ 0 w 227880"/>
                <a:gd name="textAreaRight" fmla="*/ 228600 w 227880"/>
                <a:gd name="textAreaTop" fmla="*/ 0 h 227880"/>
                <a:gd name="textAreaBottom" fmla="*/ 228600 h 227880"/>
              </a:gdLst>
              <a:ahLst/>
              <a:cxn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1" name="Freeform: Shape 25">
              <a:extLst>
                <a:ext uri="{C183D7F6-B498-43B3-948B-1728B52AA6E4}">
                  <adec:decorative xmlns:adec="http://schemas.microsoft.com/office/drawing/2017/decorative" val="1"/>
                </a:ext>
              </a:extLst>
            </p:cNvPr>
            <p:cNvSpPr/>
            <p:nvPr/>
          </p:nvSpPr>
          <p:spPr>
            <a:xfrm>
              <a:off x="5536440" y="5192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2" name="Freeform: Shape 26">
              <a:extLst>
                <a:ext uri="{C183D7F6-B498-43B3-948B-1728B52AA6E4}">
                  <adec:decorative xmlns:adec="http://schemas.microsoft.com/office/drawing/2017/decorative" val="1"/>
                </a:ext>
              </a:extLst>
            </p:cNvPr>
            <p:cNvSpPr/>
            <p:nvPr/>
          </p:nvSpPr>
          <p:spPr>
            <a:xfrm>
              <a:off x="5532840" y="518868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3" name="Freeform: Shape 27">
              <a:extLst>
                <a:ext uri="{C183D7F6-B498-43B3-948B-1728B52AA6E4}">
                  <adec:decorative xmlns:adec="http://schemas.microsoft.com/office/drawing/2017/decorative" val="1"/>
                </a:ext>
              </a:extLst>
            </p:cNvPr>
            <p:cNvSpPr/>
            <p:nvPr/>
          </p:nvSpPr>
          <p:spPr>
            <a:xfrm>
              <a:off x="5548680" y="520452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4" name="Freeform: Shape 28">
              <a:extLst>
                <a:ext uri="{C183D7F6-B498-43B3-948B-1728B52AA6E4}">
                  <adec:decorative xmlns:adec="http://schemas.microsoft.com/office/drawing/2017/decorative" val="1"/>
                </a:ext>
              </a:extLst>
            </p:cNvPr>
            <p:cNvSpPr/>
            <p:nvPr/>
          </p:nvSpPr>
          <p:spPr>
            <a:xfrm>
              <a:off x="5581080" y="5237280"/>
              <a:ext cx="736920" cy="736920"/>
            </a:xfrm>
            <a:custGeom>
              <a:avLst/>
              <a:gdLst>
                <a:gd name="textAreaLeft" fmla="*/ 0 w 736920"/>
                <a:gd name="textAreaRight" fmla="*/ 737640 w 736920"/>
                <a:gd name="textAreaTop" fmla="*/ 0 h 736920"/>
                <a:gd name="textAreaBottom" fmla="*/ 737640 h 736920"/>
              </a:gdLst>
              <a:ahLst/>
              <a:cxn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5" name="Freeform: Shape 29">
              <a:extLst>
                <a:ext uri="{C183D7F6-B498-43B3-948B-1728B52AA6E4}">
                  <adec:decorative xmlns:adec="http://schemas.microsoft.com/office/drawing/2017/decorative" val="1"/>
                </a:ext>
              </a:extLst>
            </p:cNvPr>
            <p:cNvSpPr/>
            <p:nvPr/>
          </p:nvSpPr>
          <p:spPr>
            <a:xfrm>
              <a:off x="5625720" y="5281920"/>
              <a:ext cx="768600" cy="768600"/>
            </a:xfrm>
            <a:custGeom>
              <a:avLst/>
              <a:gdLst>
                <a:gd name="textAreaLeft" fmla="*/ 0 w 768600"/>
                <a:gd name="textAreaRight" fmla="*/ 769320 w 768600"/>
                <a:gd name="textAreaTop" fmla="*/ 0 h 768600"/>
                <a:gd name="textAreaBottom" fmla="*/ 769320 h 768600"/>
              </a:gdLst>
              <a:ahLst/>
              <a:cxn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6" name="Freeform: Shape 30">
              <a:extLst>
                <a:ext uri="{C183D7F6-B498-43B3-948B-1728B52AA6E4}">
                  <adec:decorative xmlns:adec="http://schemas.microsoft.com/office/drawing/2017/decorative" val="1"/>
                </a:ext>
              </a:extLst>
            </p:cNvPr>
            <p:cNvSpPr/>
            <p:nvPr/>
          </p:nvSpPr>
          <p:spPr>
            <a:xfrm>
              <a:off x="5681520" y="5337360"/>
              <a:ext cx="778680" cy="778680"/>
            </a:xfrm>
            <a:custGeom>
              <a:avLst/>
              <a:gdLst>
                <a:gd name="textAreaLeft" fmla="*/ 0 w 778680"/>
                <a:gd name="textAreaRight" fmla="*/ 779400 w 778680"/>
                <a:gd name="textAreaTop" fmla="*/ 0 h 778680"/>
                <a:gd name="textAreaBottom" fmla="*/ 779400 h 778680"/>
              </a:gdLst>
              <a:ahLst/>
              <a:cxn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7" name="Freeform: Shape 31">
              <a:extLst>
                <a:ext uri="{C183D7F6-B498-43B3-948B-1728B52AA6E4}">
                  <adec:decorative xmlns:adec="http://schemas.microsoft.com/office/drawing/2017/decorative" val="1"/>
                </a:ext>
              </a:extLst>
            </p:cNvPr>
            <p:cNvSpPr/>
            <p:nvPr/>
          </p:nvSpPr>
          <p:spPr>
            <a:xfrm>
              <a:off x="5748120" y="5403240"/>
              <a:ext cx="767520" cy="768600"/>
            </a:xfrm>
            <a:custGeom>
              <a:avLst/>
              <a:gdLst>
                <a:gd name="textAreaLeft" fmla="*/ 0 w 767520"/>
                <a:gd name="textAreaRight" fmla="*/ 768240 w 767520"/>
                <a:gd name="textAreaTop" fmla="*/ 0 h 768600"/>
                <a:gd name="textAreaBottom" fmla="*/ 769320 h 768600"/>
              </a:gdLst>
              <a:ahLst/>
              <a:cxn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8" name="Freeform: Shape 32">
              <a:extLst>
                <a:ext uri="{C183D7F6-B498-43B3-948B-1728B52AA6E4}">
                  <adec:decorative xmlns:adec="http://schemas.microsoft.com/office/drawing/2017/decorative" val="1"/>
                </a:ext>
              </a:extLst>
            </p:cNvPr>
            <p:cNvSpPr/>
            <p:nvPr/>
          </p:nvSpPr>
          <p:spPr>
            <a:xfrm>
              <a:off x="5823000" y="5479200"/>
              <a:ext cx="737280" cy="737280"/>
            </a:xfrm>
            <a:custGeom>
              <a:avLst/>
              <a:gdLst>
                <a:gd name="textAreaLeft" fmla="*/ 0 w 737280"/>
                <a:gd name="textAreaRight" fmla="*/ 738000 w 737280"/>
                <a:gd name="textAreaTop" fmla="*/ 0 h 737280"/>
                <a:gd name="textAreaBottom" fmla="*/ 738000 h 737280"/>
              </a:gdLst>
              <a:ahLst/>
              <a:cxn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9" name="Freeform: Shape 33">
              <a:extLst>
                <a:ext uri="{C183D7F6-B498-43B3-948B-1728B52AA6E4}">
                  <adec:decorative xmlns:adec="http://schemas.microsoft.com/office/drawing/2017/decorative" val="1"/>
                </a:ext>
              </a:extLst>
            </p:cNvPr>
            <p:cNvSpPr/>
            <p:nvPr/>
          </p:nvSpPr>
          <p:spPr>
            <a:xfrm>
              <a:off x="5911200" y="556740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0" name="Freeform: Shape 34">
              <a:extLst>
                <a:ext uri="{C183D7F6-B498-43B3-948B-1728B52AA6E4}">
                  <adec:decorative xmlns:adec="http://schemas.microsoft.com/office/drawing/2017/decorative" val="1"/>
                </a:ext>
              </a:extLst>
            </p:cNvPr>
            <p:cNvSpPr/>
            <p:nvPr/>
          </p:nvSpPr>
          <p:spPr>
            <a:xfrm>
              <a:off x="6014160" y="567036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1" name="Freeform: Shape 35">
              <a:extLst>
                <a:ext uri="{C183D7F6-B498-43B3-948B-1728B52AA6E4}">
                  <adec:decorative xmlns:adec="http://schemas.microsoft.com/office/drawing/2017/decorative" val="1"/>
                </a:ext>
              </a:extLst>
            </p:cNvPr>
            <p:cNvSpPr/>
            <p:nvPr/>
          </p:nvSpPr>
          <p:spPr>
            <a:xfrm>
              <a:off x="6139800" y="5795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2" name="Freeform: Shape 36">
              <a:extLst>
                <a:ext uri="{C183D7F6-B498-43B3-948B-1728B52AA6E4}">
                  <adec:decorative xmlns:adec="http://schemas.microsoft.com/office/drawing/2017/decorative" val="1"/>
                </a:ext>
              </a:extLst>
            </p:cNvPr>
            <p:cNvSpPr/>
            <p:nvPr/>
          </p:nvSpPr>
          <p:spPr>
            <a:xfrm>
              <a:off x="6320520" y="5976360"/>
              <a:ext cx="227520" cy="227520"/>
            </a:xfrm>
            <a:custGeom>
              <a:avLst/>
              <a:gdLst>
                <a:gd name="textAreaLeft" fmla="*/ 0 w 227520"/>
                <a:gd name="textAreaRight" fmla="*/ 228240 w 227520"/>
                <a:gd name="textAreaTop" fmla="*/ 0 h 227520"/>
                <a:gd name="textAreaBottom" fmla="*/ 228240 h 227520"/>
              </a:gdLst>
              <a:ahLst/>
              <a:cxn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93" name="PlaceHolder 1"/>
          <p:cNvSpPr>
            <a:spLocks noGrp="1"/>
          </p:cNvSpPr>
          <p:nvPr>
            <p:ph type="title"/>
          </p:nvPr>
        </p:nvSpPr>
        <p:spPr>
          <a:xfrm>
            <a:off x="838080" y="1391760"/>
            <a:ext cx="4904640" cy="404136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1" strike="noStrike" spc="-1">
                <a:solidFill>
                  <a:schemeClr val="lt1"/>
                </a:solidFill>
                <a:latin typeface="Aptos Display"/>
              </a:rPr>
              <a:t>Creating our own dataset </a:t>
            </a:r>
            <a:endParaRPr lang="en-US" sz="4400" b="0" strike="noStrike" spc="-1">
              <a:solidFill>
                <a:srgbClr val="000000"/>
              </a:solidFill>
              <a:latin typeface="Arial"/>
            </a:endParaRPr>
          </a:p>
        </p:txBody>
      </p:sp>
      <p:sp>
        <p:nvSpPr>
          <p:cNvPr id="194" name="PlaceHolder 2"/>
          <p:cNvSpPr>
            <a:spLocks noGrp="1"/>
          </p:cNvSpPr>
          <p:nvPr>
            <p:ph/>
          </p:nvPr>
        </p:nvSpPr>
        <p:spPr>
          <a:xfrm>
            <a:off x="6477120" y="1130760"/>
            <a:ext cx="4974120" cy="4350600"/>
          </a:xfrm>
          <a:prstGeom prst="rect">
            <a:avLst/>
          </a:prstGeom>
          <a:noFill/>
          <a:ln w="0">
            <a:noFill/>
          </a:ln>
        </p:spPr>
        <p:txBody>
          <a:bodyPr lIns="91440" tIns="45720" rIns="91440" bIns="45720" anchor="t">
            <a:noAutofit/>
          </a:bodyPr>
          <a:lstStyle/>
          <a:p>
            <a:pPr indent="0" defTabSz="914400">
              <a:lnSpc>
                <a:spcPct val="90000"/>
              </a:lnSpc>
              <a:spcBef>
                <a:spcPts val="1001"/>
              </a:spcBef>
              <a:buNone/>
              <a:tabLst>
                <a:tab pos="0" algn="l"/>
              </a:tabLst>
            </a:pPr>
            <a:endParaRPr lang="en-US" sz="13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1" strike="noStrike" spc="-1">
                <a:solidFill>
                  <a:schemeClr val="lt1"/>
                </a:solidFill>
                <a:latin typeface="Aptos"/>
                <a:ea typeface="Aptos"/>
              </a:rPr>
              <a:t>Setting up Roboflow</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0" strike="noStrike" spc="-1">
                <a:solidFill>
                  <a:schemeClr val="lt1"/>
                </a:solidFill>
                <a:latin typeface="Aptos"/>
                <a:ea typeface="Aptos"/>
              </a:rPr>
              <a:t>Researched different compatible and easy-to-operate datasets. Surfed websites like Kaggle, ImageNet, and Roboflow. Finally, decided to create the dataset on Roboflow.</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1" strike="noStrike" spc="-1">
                <a:solidFill>
                  <a:schemeClr val="lt1"/>
                </a:solidFill>
                <a:latin typeface="Aptos"/>
                <a:ea typeface="Aptos"/>
              </a:rPr>
              <a:t>Creating Custom Dataset</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0" strike="noStrike" spc="-1">
                <a:solidFill>
                  <a:schemeClr val="lt1"/>
                </a:solidFill>
                <a:latin typeface="Aptos"/>
                <a:ea typeface="Aptos"/>
              </a:rPr>
              <a:t>Watched relevant YouTube videos on how to set up or initialize the dataset and uploaded stored pictures.</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1" strike="noStrike" spc="-1">
                <a:solidFill>
                  <a:schemeClr val="lt1"/>
                </a:solidFill>
                <a:latin typeface="Aptos"/>
                <a:ea typeface="Aptos"/>
              </a:rPr>
              <a:t>Annotation and Labeling</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0" strike="noStrike" spc="-1">
                <a:solidFill>
                  <a:schemeClr val="lt1"/>
                </a:solidFill>
                <a:latin typeface="Aptos"/>
                <a:ea typeface="Aptos"/>
              </a:rPr>
              <a:t>Applied labels to waste objects, such as giving the label "Plastic Bottle" to various bottles including drinking water bottles, packaged bottles, and crushed or crumbled bottles.</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0" strike="noStrike" spc="-1">
                <a:solidFill>
                  <a:schemeClr val="lt1"/>
                </a:solidFill>
                <a:latin typeface="Aptos"/>
                <a:ea typeface="Aptos"/>
              </a:rPr>
              <a:t>Used layers to cover the waste objects in the image and mapped them to classes corresponding to specific waste types.</a:t>
            </a:r>
            <a:endParaRPr lang="en-US" sz="1600" b="0" strike="noStrike" spc="-1">
              <a:solidFill>
                <a:srgbClr val="000000"/>
              </a:solidFill>
              <a:latin typeface="Arial"/>
            </a:endParaRPr>
          </a:p>
          <a:p>
            <a:pPr indent="0" defTabSz="914400">
              <a:lnSpc>
                <a:spcPct val="90000"/>
              </a:lnSpc>
              <a:spcBef>
                <a:spcPts val="1001"/>
              </a:spcBef>
              <a:buNone/>
              <a:tabLst>
                <a:tab pos="0" algn="l"/>
              </a:tabLst>
            </a:pPr>
            <a:endParaRPr lang="en-US" sz="13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5" name="Rectangle 31">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16" name="PlaceHolder 1"/>
          <p:cNvSpPr>
            <a:spLocks noGrp="1"/>
          </p:cNvSpPr>
          <p:nvPr>
            <p:ph type="title"/>
          </p:nvPr>
        </p:nvSpPr>
        <p:spPr>
          <a:xfrm>
            <a:off x="838080" y="448560"/>
            <a:ext cx="4707000" cy="1225080"/>
          </a:xfrm>
          <a:prstGeom prst="rect">
            <a:avLst/>
          </a:prstGeom>
          <a:noFill/>
          <a:ln w="0">
            <a:noFill/>
          </a:ln>
        </p:spPr>
        <p:txBody>
          <a:bodyPr lIns="91440" tIns="45720" rIns="91440" bIns="45720" anchor="b">
            <a:normAutofit fontScale="87222" lnSpcReduction="10000"/>
          </a:bodyPr>
          <a:lstStyle/>
          <a:p>
            <a:pPr indent="0" defTabSz="914400">
              <a:lnSpc>
                <a:spcPct val="90000"/>
              </a:lnSpc>
              <a:buNone/>
              <a:tabLst>
                <a:tab pos="0" algn="l"/>
              </a:tabLst>
            </a:pPr>
            <a:r>
              <a:rPr lang="en-US" sz="3200" b="0" strike="noStrike" spc="-1">
                <a:solidFill>
                  <a:schemeClr val="lt1"/>
                </a:solidFill>
                <a:latin typeface="Aptos Display"/>
              </a:rPr>
              <a:t>Different wastes annotated in a single frame.</a:t>
            </a:r>
            <a:endParaRPr lang="en-US" sz="3200" b="0" strike="noStrike" spc="-1">
              <a:solidFill>
                <a:srgbClr val="000000"/>
              </a:solidFill>
              <a:latin typeface="Arial"/>
            </a:endParaRPr>
          </a:p>
        </p:txBody>
      </p:sp>
      <p:cxnSp>
        <p:nvCxnSpPr>
          <p:cNvPr id="217" name="Straight Connector 32">
            <a:extLst>
              <a:ext uri="{C183D7F6-B498-43B3-948B-1728B52AA6E4}">
                <adec:decorative xmlns:adec="http://schemas.microsoft.com/office/drawing/2017/decorative" val="1"/>
              </a:ext>
            </a:extLst>
          </p:cNvPr>
          <p:cNvCxnSpPr/>
          <p:nvPr/>
        </p:nvCxnSpPr>
        <p:spPr>
          <a:xfrm flipH="1">
            <a:off x="831600" y="1749600"/>
            <a:ext cx="4719240" cy="720"/>
          </a:xfrm>
          <a:prstGeom prst="straightConnector1">
            <a:avLst/>
          </a:prstGeom>
          <a:ln w="0">
            <a:solidFill>
              <a:srgbClr val="4EA72E"/>
            </a:solidFill>
          </a:ln>
        </p:spPr>
      </p:cxnSp>
      <p:pic>
        <p:nvPicPr>
          <p:cNvPr id="218" name="Content Placeholder 1"/>
          <p:cNvPicPr/>
          <p:nvPr/>
        </p:nvPicPr>
        <p:blipFill>
          <a:blip r:embed="rId3"/>
          <a:stretch/>
        </p:blipFill>
        <p:spPr>
          <a:xfrm>
            <a:off x="182160" y="1963800"/>
            <a:ext cx="6351480" cy="3537720"/>
          </a:xfrm>
          <a:prstGeom prst="rect">
            <a:avLst/>
          </a:prstGeom>
          <a:ln w="0">
            <a:noFill/>
          </a:ln>
        </p:spPr>
      </p:pic>
      <p:cxnSp>
        <p:nvCxnSpPr>
          <p:cNvPr id="219" name="Straight Connector 34">
            <a:extLst>
              <a:ext uri="{C183D7F6-B498-43B3-948B-1728B52AA6E4}">
                <adec:decorative xmlns:adec="http://schemas.microsoft.com/office/drawing/2017/decorative" val="1"/>
              </a:ext>
            </a:extLst>
          </p:cNvPr>
          <p:cNvCxnSpPr/>
          <p:nvPr/>
        </p:nvCxnSpPr>
        <p:spPr>
          <a:xfrm flipH="1">
            <a:off x="833760" y="5707440"/>
            <a:ext cx="4714920" cy="720"/>
          </a:xfrm>
          <a:prstGeom prst="straightConnector1">
            <a:avLst/>
          </a:prstGeom>
          <a:ln w="0">
            <a:solidFill>
              <a:srgbClr val="4EA72E"/>
            </a:solidFill>
          </a:ln>
        </p:spPr>
      </p:cxnSp>
      <p:pic>
        <p:nvPicPr>
          <p:cNvPr id="220" name="Content Placeholder 5" descr="A group of food items on a table&#10;&#10;Description automatically generated"/>
          <p:cNvPicPr/>
          <p:nvPr/>
        </p:nvPicPr>
        <p:blipFill>
          <a:blip r:embed="rId4"/>
          <a:stretch/>
        </p:blipFill>
        <p:spPr>
          <a:xfrm>
            <a:off x="6525360" y="659520"/>
            <a:ext cx="5665680" cy="553824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5" name="audio1.wav"/>
          </p:stSnd>
        </p:sndAc>
      </p:transition>
    </mc:Fallback>
  </mc:AlternateContent>
</p:sld>
</file>

<file path=ppt/theme/theme1.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4.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5.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6.xml><?xml version="1.0" encoding="utf-8"?>
<a:theme xmlns:a="http://schemas.openxmlformats.org/drawingml/2006/main" name="TropicVTI">
  <a:themeElements>
    <a:clrScheme name="Tropic">
      <a:dk1>
        <a:srgbClr val="000000"/>
      </a:dk1>
      <a:lt1>
        <a:sysClr val="window" lastClr="FFFFFF"/>
      </a:lt1>
      <a:dk2>
        <a:srgbClr val="09392F"/>
      </a:dk2>
      <a:lt2>
        <a:srgbClr val="ECF0F0"/>
      </a:lt2>
      <a:accent1>
        <a:srgbClr val="1EBE9B"/>
      </a:accent1>
      <a:accent2>
        <a:srgbClr val="FD7C7C"/>
      </a:accent2>
      <a:accent3>
        <a:srgbClr val="7DA8B5"/>
      </a:accent3>
      <a:accent4>
        <a:srgbClr val="168E74"/>
      </a:accent4>
      <a:accent5>
        <a:srgbClr val="FB7365"/>
      </a:accent5>
      <a:accent6>
        <a:srgbClr val="D39B17"/>
      </a:accent6>
      <a:hlink>
        <a:srgbClr val="EF08F7"/>
      </a:hlink>
      <a:folHlink>
        <a:srgbClr val="8477FE"/>
      </a:folHlink>
    </a:clrScheme>
    <a:fontScheme name="Tropic">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opicVTI" id="{DE8751F2-0439-4D1D-A674-AFC241C9701D}" vid="{C41D9140-98E0-4A26-97C4-97FDCB8D6E04}"/>
    </a:ext>
  </a:extLst>
</a:theme>
</file>

<file path=ppt/theme/theme7.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8.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9.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35</Slides>
  <Notes>0</Notes>
  <HiddenSlides>0</HiddenSlides>
  <ScaleCrop>false</ScaleCrop>
  <HeadingPairs>
    <vt:vector size="4" baseType="variant">
      <vt:variant>
        <vt:lpstr>Theme</vt:lpstr>
      </vt:variant>
      <vt:variant>
        <vt:i4>9</vt:i4>
      </vt:variant>
      <vt:variant>
        <vt:lpstr>Slide Titles</vt:lpstr>
      </vt:variant>
      <vt:variant>
        <vt:i4>35</vt:i4>
      </vt:variant>
    </vt:vector>
  </HeadingPairs>
  <TitlesOfParts>
    <vt:vector size="44" baseType="lpstr">
      <vt:lpstr>Office Theme</vt:lpstr>
      <vt:lpstr>Office Theme</vt:lpstr>
      <vt:lpstr>Office Theme</vt:lpstr>
      <vt:lpstr>Office Theme</vt:lpstr>
      <vt:lpstr>Office Theme</vt:lpstr>
      <vt:lpstr>TropicVTI</vt:lpstr>
      <vt:lpstr>Office Theme</vt:lpstr>
      <vt:lpstr>Office Theme</vt:lpstr>
      <vt:lpstr>Office Theme</vt:lpstr>
      <vt:lpstr>ESW Presentation</vt:lpstr>
      <vt:lpstr>MID EVALS</vt:lpstr>
      <vt:lpstr>PowerPoint Presentation</vt:lpstr>
      <vt:lpstr>MID EVALS</vt:lpstr>
      <vt:lpstr>Envisioning and developing the solution to this problem</vt:lpstr>
      <vt:lpstr>WASTE &amp; DATA COLLECTION</vt:lpstr>
      <vt:lpstr>PowerPoint Presentation</vt:lpstr>
      <vt:lpstr>Creating our own dataset </vt:lpstr>
      <vt:lpstr>Different wastes annotated in a single frame.</vt:lpstr>
      <vt:lpstr>Augmentation  &amp; Preprocessing </vt:lpstr>
      <vt:lpstr>Training &amp; Validating the model </vt:lpstr>
      <vt:lpstr>Some insights into the model testing phase </vt:lpstr>
      <vt:lpstr>Stress Testing  </vt:lpstr>
      <vt:lpstr>Week-3,4 Timeline</vt:lpstr>
      <vt:lpstr>DATASET EXPANSION &amp; MODIFICATION</vt:lpstr>
      <vt:lpstr>      EXAMPLE OF MODEL TESTING</vt:lpstr>
      <vt:lpstr>Testing the model</vt:lpstr>
      <vt:lpstr>Major updates in model</vt:lpstr>
      <vt:lpstr>Model Deployment </vt:lpstr>
      <vt:lpstr>Model Deployment (contd.)</vt:lpstr>
      <vt:lpstr>Model Deployment (contd.)</vt:lpstr>
      <vt:lpstr>Model Deployment (contd.)</vt:lpstr>
      <vt:lpstr>Model Deployment </vt:lpstr>
      <vt:lpstr>Model Deployment (contd.)</vt:lpstr>
      <vt:lpstr>Model Deployment (contd.)</vt:lpstr>
      <vt:lpstr>PowerPoint Presentation</vt:lpstr>
      <vt:lpstr>Weekly Progress Report </vt:lpstr>
      <vt:lpstr>PowerPoint Presentation</vt:lpstr>
      <vt:lpstr>HARDWARE VISION ARCHITECHUTUE </vt:lpstr>
      <vt:lpstr>PowerPoint Presentation</vt:lpstr>
      <vt:lpstr>HARDWARE IMPLEMENTATION INTRICACY</vt:lpstr>
      <vt:lpstr>   Other important tasks done this week  Stress Testing the model- We stress tested our model on a diverse set of waste items comprising of different classes of articles like recyclable, non-recyclable etc and came to the conclusion that the model is precise and accurate.</vt:lpstr>
      <vt:lpstr>Uploading the model on QIDK kit </vt:lpstr>
      <vt:lpstr>Challenges Encountered and Failures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Shivam Gupta</dc:creator>
  <dc:description/>
  <cp:revision>62</cp:revision>
  <dcterms:created xsi:type="dcterms:W3CDTF">2024-09-30T17:01:57Z</dcterms:created>
  <dcterms:modified xsi:type="dcterms:W3CDTF">2024-10-15T10:31:05Z</dcterms:modified>
  <dc:language>en-US</dc:language>
</cp:coreProperties>
</file>

<file path=docProps/thumbnail.jpeg>
</file>